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5" r:id="rId3"/>
    <p:sldId id="257" r:id="rId4"/>
    <p:sldId id="274" r:id="rId5"/>
    <p:sldId id="272" r:id="rId6"/>
    <p:sldId id="267" r:id="rId7"/>
    <p:sldId id="266" r:id="rId8"/>
    <p:sldId id="286" r:id="rId9"/>
    <p:sldId id="271" r:id="rId10"/>
    <p:sldId id="281" r:id="rId11"/>
    <p:sldId id="287" r:id="rId12"/>
    <p:sldId id="288" r:id="rId13"/>
    <p:sldId id="289" r:id="rId14"/>
    <p:sldId id="290" r:id="rId15"/>
    <p:sldId id="292" r:id="rId16"/>
    <p:sldId id="291" r:id="rId17"/>
    <p:sldId id="270" r:id="rId18"/>
    <p:sldId id="277" r:id="rId19"/>
    <p:sldId id="280" r:id="rId20"/>
    <p:sldId id="275" r:id="rId21"/>
    <p:sldId id="276" r:id="rId22"/>
    <p:sldId id="284" r:id="rId23"/>
    <p:sldId id="283" r:id="rId24"/>
    <p:sldId id="282" r:id="rId2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55347" autoAdjust="0"/>
  </p:normalViewPr>
  <p:slideViewPr>
    <p:cSldViewPr snapToGrid="0">
      <p:cViewPr varScale="1">
        <p:scale>
          <a:sx n="69" d="100"/>
          <a:sy n="69" d="100"/>
        </p:scale>
        <p:origin x="241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B6D92F-989E-47F5-9DBE-E2F5B1DF966B}" type="datetimeFigureOut">
              <a:rPr lang="nb-NO" smtClean="0"/>
              <a:t>21.11.2022</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2603A7-6922-4EDA-B45B-9C396F357E86}" type="slidenum">
              <a:rPr lang="nb-NO" smtClean="0"/>
              <a:t>‹#›</a:t>
            </a:fld>
            <a:endParaRPr lang="nb-NO"/>
          </a:p>
        </p:txBody>
      </p:sp>
    </p:spTree>
    <p:extLst>
      <p:ext uri="{BB962C8B-B14F-4D97-AF65-F5344CB8AC3E}">
        <p14:creationId xmlns:p14="http://schemas.microsoft.com/office/powerpoint/2010/main" val="435663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292603A7-6922-4EDA-B45B-9C396F357E86}" type="slidenum">
              <a:rPr lang="nb-NO" smtClean="0"/>
              <a:t>1</a:t>
            </a:fld>
            <a:endParaRPr lang="nb-NO"/>
          </a:p>
        </p:txBody>
      </p:sp>
    </p:spTree>
    <p:extLst>
      <p:ext uri="{BB962C8B-B14F-4D97-AF65-F5344CB8AC3E}">
        <p14:creationId xmlns:p14="http://schemas.microsoft.com/office/powerpoint/2010/main" val="1875130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noProof="0" dirty="0" err="1"/>
              <a:t>Hvem</a:t>
            </a:r>
            <a:r>
              <a:rPr lang="en-GB" noProof="0" dirty="0"/>
              <a:t> </a:t>
            </a:r>
            <a:r>
              <a:rPr lang="en-GB" noProof="0" dirty="0" err="1"/>
              <a:t>jeg</a:t>
            </a:r>
            <a:r>
              <a:rPr lang="en-GB" noProof="0" dirty="0"/>
              <a:t> er </a:t>
            </a:r>
            <a:r>
              <a:rPr lang="en-GB" noProof="0" dirty="0" err="1"/>
              <a:t>og</a:t>
            </a:r>
            <a:r>
              <a:rPr lang="en-GB" noProof="0" dirty="0"/>
              <a:t> </a:t>
            </a:r>
            <a:r>
              <a:rPr lang="en-GB" noProof="0" dirty="0" err="1"/>
              <a:t>hvorfor</a:t>
            </a:r>
            <a:r>
              <a:rPr lang="en-GB" noProof="0" dirty="0"/>
              <a:t> </a:t>
            </a:r>
            <a:r>
              <a:rPr lang="en-GB" noProof="0" dirty="0" err="1"/>
              <a:t>jeg</a:t>
            </a:r>
            <a:r>
              <a:rPr lang="en-GB" noProof="0" dirty="0"/>
              <a:t> er her for å </a:t>
            </a:r>
            <a:r>
              <a:rPr lang="en-GB" noProof="0" dirty="0" err="1"/>
              <a:t>snakke</a:t>
            </a:r>
            <a:r>
              <a:rPr lang="en-GB" noProof="0" dirty="0"/>
              <a:t> for </a:t>
            </a:r>
            <a:r>
              <a:rPr lang="en-GB" noProof="0" dirty="0" err="1"/>
              <a:t>dere</a:t>
            </a:r>
            <a:r>
              <a:rPr lang="en-GB" noProof="0" dirty="0"/>
              <a:t>. </a:t>
            </a:r>
          </a:p>
          <a:p>
            <a:endParaRPr lang="en-GB" noProof="0" dirty="0"/>
          </a:p>
        </p:txBody>
      </p:sp>
      <p:sp>
        <p:nvSpPr>
          <p:cNvPr id="4" name="Plassholder for lysbildenummer 3"/>
          <p:cNvSpPr>
            <a:spLocks noGrp="1"/>
          </p:cNvSpPr>
          <p:nvPr>
            <p:ph type="sldNum" sz="quarter" idx="5"/>
          </p:nvPr>
        </p:nvSpPr>
        <p:spPr/>
        <p:txBody>
          <a:bodyPr/>
          <a:lstStyle/>
          <a:p>
            <a:fld id="{E100A8DF-B855-4222-A9D5-12C49268492E}" type="slidenum">
              <a:rPr lang="nb-NO" smtClean="0"/>
              <a:t>2</a:t>
            </a:fld>
            <a:endParaRPr lang="nb-NO"/>
          </a:p>
        </p:txBody>
      </p:sp>
    </p:spTree>
    <p:extLst>
      <p:ext uri="{BB962C8B-B14F-4D97-AF65-F5344CB8AC3E}">
        <p14:creationId xmlns:p14="http://schemas.microsoft.com/office/powerpoint/2010/main" val="1699398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noProof="0" dirty="0"/>
          </a:p>
        </p:txBody>
      </p:sp>
      <p:sp>
        <p:nvSpPr>
          <p:cNvPr id="4" name="Plassholder for lysbildenummer 3"/>
          <p:cNvSpPr>
            <a:spLocks noGrp="1"/>
          </p:cNvSpPr>
          <p:nvPr>
            <p:ph type="sldNum" sz="quarter" idx="5"/>
          </p:nvPr>
        </p:nvSpPr>
        <p:spPr/>
        <p:txBody>
          <a:bodyPr/>
          <a:lstStyle/>
          <a:p>
            <a:fld id="{E100A8DF-B855-4222-A9D5-12C49268492E}" type="slidenum">
              <a:rPr lang="nb-NO" smtClean="0"/>
              <a:t>4</a:t>
            </a:fld>
            <a:endParaRPr lang="nb-NO"/>
          </a:p>
        </p:txBody>
      </p:sp>
    </p:spTree>
    <p:extLst>
      <p:ext uri="{BB962C8B-B14F-4D97-AF65-F5344CB8AC3E}">
        <p14:creationId xmlns:p14="http://schemas.microsoft.com/office/powerpoint/2010/main" val="3219451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noProof="0" dirty="0" err="1"/>
              <a:t>En</a:t>
            </a:r>
            <a:r>
              <a:rPr lang="en-GB" noProof="0" dirty="0"/>
              <a:t> </a:t>
            </a:r>
            <a:r>
              <a:rPr lang="en-GB" noProof="0" dirty="0" err="1"/>
              <a:t>veldig</a:t>
            </a:r>
            <a:r>
              <a:rPr lang="en-GB" noProof="0" dirty="0"/>
              <a:t> </a:t>
            </a:r>
            <a:r>
              <a:rPr lang="en-GB" noProof="0" dirty="0" err="1"/>
              <a:t>konkret</a:t>
            </a:r>
            <a:r>
              <a:rPr lang="en-GB" noProof="0" dirty="0"/>
              <a:t> </a:t>
            </a:r>
            <a:r>
              <a:rPr lang="en-GB" noProof="0" dirty="0" err="1"/>
              <a:t>grunn</a:t>
            </a:r>
            <a:r>
              <a:rPr lang="en-GB" noProof="0" dirty="0"/>
              <a:t> er at vi er </a:t>
            </a:r>
            <a:r>
              <a:rPr lang="en-GB" noProof="0" dirty="0" err="1"/>
              <a:t>lovpålagt</a:t>
            </a:r>
            <a:r>
              <a:rPr lang="en-GB" noProof="0" dirty="0"/>
              <a:t>. </a:t>
            </a:r>
          </a:p>
          <a:p>
            <a:r>
              <a:rPr lang="en-GB" noProof="0" dirty="0"/>
              <a:t>..men vi er jo </a:t>
            </a:r>
            <a:r>
              <a:rPr lang="en-GB" noProof="0" dirty="0" err="1"/>
              <a:t>lovpålagte</a:t>
            </a:r>
            <a:r>
              <a:rPr lang="en-GB" noProof="0" dirty="0"/>
              <a:t> </a:t>
            </a:r>
            <a:r>
              <a:rPr lang="en-GB" noProof="0" dirty="0" err="1"/>
              <a:t>av</a:t>
            </a:r>
            <a:r>
              <a:rPr lang="en-GB" noProof="0" dirty="0"/>
              <a:t> </a:t>
            </a:r>
            <a:r>
              <a:rPr lang="en-GB" noProof="0" dirty="0" err="1"/>
              <a:t>en</a:t>
            </a:r>
            <a:r>
              <a:rPr lang="en-GB" noProof="0" dirty="0"/>
              <a:t> – </a:t>
            </a:r>
            <a:r>
              <a:rPr lang="en-GB" noProof="0" dirty="0" err="1"/>
              <a:t>eller</a:t>
            </a:r>
            <a:r>
              <a:rPr lang="en-GB" noProof="0" dirty="0"/>
              <a:t> mange </a:t>
            </a:r>
            <a:r>
              <a:rPr lang="en-GB" noProof="0" dirty="0" err="1"/>
              <a:t>grunner</a:t>
            </a:r>
            <a:r>
              <a:rPr lang="en-GB" noProof="0" dirty="0"/>
              <a:t>. </a:t>
            </a:r>
            <a:r>
              <a:rPr lang="en-GB" noProof="0" dirty="0" err="1"/>
              <a:t>Nettopp</a:t>
            </a:r>
            <a:r>
              <a:rPr lang="en-GB" noProof="0" dirty="0"/>
              <a:t> </a:t>
            </a:r>
            <a:r>
              <a:rPr lang="en-GB" noProof="0" dirty="0" err="1"/>
              <a:t>fordi</a:t>
            </a:r>
            <a:r>
              <a:rPr lang="en-GB" noProof="0" dirty="0"/>
              <a:t> </a:t>
            </a:r>
            <a:r>
              <a:rPr lang="en-GB" noProof="0" dirty="0" err="1"/>
              <a:t>forskning</a:t>
            </a:r>
            <a:r>
              <a:rPr lang="en-GB" noProof="0" dirty="0"/>
              <a:t> </a:t>
            </a:r>
            <a:r>
              <a:rPr lang="en-GB" noProof="0" dirty="0" err="1"/>
              <a:t>hjelper</a:t>
            </a:r>
            <a:r>
              <a:rPr lang="en-GB" noProof="0" dirty="0"/>
              <a:t> </a:t>
            </a:r>
            <a:r>
              <a:rPr lang="en-GB" noProof="0" dirty="0" err="1"/>
              <a:t>oss</a:t>
            </a:r>
            <a:r>
              <a:rPr lang="en-GB" noProof="0" dirty="0"/>
              <a:t> med å </a:t>
            </a:r>
            <a:r>
              <a:rPr lang="en-GB" noProof="0" dirty="0" err="1"/>
              <a:t>finne</a:t>
            </a:r>
            <a:r>
              <a:rPr lang="en-GB" noProof="0" dirty="0"/>
              <a:t> </a:t>
            </a:r>
            <a:r>
              <a:rPr lang="en-GB" noProof="0" dirty="0" err="1"/>
              <a:t>svar</a:t>
            </a:r>
            <a:r>
              <a:rPr lang="en-GB" noProof="0" dirty="0"/>
              <a:t> </a:t>
            </a:r>
            <a:r>
              <a:rPr lang="en-GB" noProof="0" dirty="0" err="1"/>
              <a:t>på</a:t>
            </a:r>
            <a:r>
              <a:rPr lang="en-GB" noProof="0" dirty="0"/>
              <a:t> </a:t>
            </a:r>
            <a:r>
              <a:rPr lang="en-GB" noProof="0" dirty="0" err="1"/>
              <a:t>spørsmål</a:t>
            </a:r>
            <a:r>
              <a:rPr lang="en-GB" noProof="0" dirty="0"/>
              <a:t> vi </a:t>
            </a:r>
            <a:r>
              <a:rPr lang="en-GB" noProof="0" dirty="0" err="1"/>
              <a:t>ellers</a:t>
            </a:r>
            <a:r>
              <a:rPr lang="en-GB" noProof="0" dirty="0"/>
              <a:t> </a:t>
            </a:r>
            <a:r>
              <a:rPr lang="en-GB" noProof="0" dirty="0" err="1"/>
              <a:t>ikke</a:t>
            </a:r>
            <a:r>
              <a:rPr lang="en-GB" noProof="0" dirty="0"/>
              <a:t> </a:t>
            </a:r>
            <a:r>
              <a:rPr lang="en-GB" noProof="0" dirty="0" err="1"/>
              <a:t>hadde</a:t>
            </a:r>
            <a:r>
              <a:rPr lang="en-GB" noProof="0" dirty="0"/>
              <a:t>. </a:t>
            </a:r>
            <a:r>
              <a:rPr lang="en-GB" noProof="0" dirty="0" err="1"/>
              <a:t>Hjelper</a:t>
            </a:r>
            <a:r>
              <a:rPr lang="en-GB" noProof="0" dirty="0"/>
              <a:t> </a:t>
            </a:r>
            <a:r>
              <a:rPr lang="en-GB" noProof="0" dirty="0" err="1"/>
              <a:t>oss</a:t>
            </a:r>
            <a:r>
              <a:rPr lang="en-GB" noProof="0" dirty="0"/>
              <a:t> </a:t>
            </a:r>
            <a:r>
              <a:rPr lang="en-GB" noProof="0" dirty="0" err="1"/>
              <a:t>til</a:t>
            </a:r>
            <a:r>
              <a:rPr lang="en-GB" noProof="0" dirty="0"/>
              <a:t> å </a:t>
            </a:r>
            <a:r>
              <a:rPr lang="en-GB" noProof="0" dirty="0" err="1"/>
              <a:t>finne</a:t>
            </a:r>
            <a:r>
              <a:rPr lang="en-GB" noProof="0" dirty="0"/>
              <a:t> de </a:t>
            </a:r>
            <a:r>
              <a:rPr lang="en-GB" noProof="0" dirty="0" err="1"/>
              <a:t>beste</a:t>
            </a:r>
            <a:r>
              <a:rPr lang="en-GB" noProof="0" dirty="0"/>
              <a:t> </a:t>
            </a:r>
            <a:r>
              <a:rPr lang="en-GB" noProof="0" dirty="0" err="1"/>
              <a:t>løsningene</a:t>
            </a:r>
            <a:r>
              <a:rPr lang="en-GB" noProof="0" dirty="0"/>
              <a:t> </a:t>
            </a:r>
            <a:r>
              <a:rPr lang="en-GB" noProof="0" dirty="0" err="1"/>
              <a:t>som</a:t>
            </a:r>
            <a:r>
              <a:rPr lang="en-GB" noProof="0" dirty="0"/>
              <a:t> er </a:t>
            </a:r>
            <a:r>
              <a:rPr lang="en-GB" noProof="0" dirty="0" err="1"/>
              <a:t>tilgjengelig</a:t>
            </a:r>
            <a:r>
              <a:rPr lang="en-GB" noProof="0" dirty="0"/>
              <a:t> </a:t>
            </a:r>
            <a:r>
              <a:rPr lang="en-GB" noProof="0" dirty="0" err="1"/>
              <a:t>til</a:t>
            </a:r>
            <a:r>
              <a:rPr lang="en-GB" noProof="0" dirty="0"/>
              <a:t> </a:t>
            </a:r>
            <a:r>
              <a:rPr lang="en-GB" noProof="0" dirty="0" err="1"/>
              <a:t>enhver</a:t>
            </a:r>
            <a:r>
              <a:rPr lang="en-GB" noProof="0" dirty="0"/>
              <a:t> </a:t>
            </a:r>
            <a:r>
              <a:rPr lang="en-GB" noProof="0" dirty="0" err="1"/>
              <a:t>tid</a:t>
            </a:r>
            <a:r>
              <a:rPr lang="en-GB" noProof="0" dirty="0"/>
              <a:t>. </a:t>
            </a:r>
            <a:r>
              <a:rPr lang="en-GB" noProof="0" dirty="0" err="1"/>
              <a:t>Hjelper</a:t>
            </a:r>
            <a:r>
              <a:rPr lang="en-GB" noProof="0" dirty="0"/>
              <a:t> </a:t>
            </a:r>
            <a:r>
              <a:rPr lang="en-GB" noProof="0" dirty="0" err="1"/>
              <a:t>oss</a:t>
            </a:r>
            <a:r>
              <a:rPr lang="en-GB" noProof="0" dirty="0"/>
              <a:t> </a:t>
            </a:r>
            <a:r>
              <a:rPr lang="en-GB" noProof="0" dirty="0" err="1"/>
              <a:t>til</a:t>
            </a:r>
            <a:r>
              <a:rPr lang="en-GB" noProof="0" dirty="0"/>
              <a:t> å </a:t>
            </a:r>
            <a:r>
              <a:rPr lang="en-GB" noProof="0" dirty="0" err="1"/>
              <a:t>bli</a:t>
            </a:r>
            <a:r>
              <a:rPr lang="en-GB" noProof="0" dirty="0"/>
              <a:t> </a:t>
            </a:r>
            <a:r>
              <a:rPr lang="en-GB" noProof="0" dirty="0" err="1"/>
              <a:t>klokere</a:t>
            </a:r>
            <a:r>
              <a:rPr lang="en-GB" noProof="0" dirty="0"/>
              <a:t> </a:t>
            </a:r>
            <a:r>
              <a:rPr lang="en-GB" noProof="0" dirty="0" err="1"/>
              <a:t>på</a:t>
            </a:r>
            <a:r>
              <a:rPr lang="en-GB" noProof="0" dirty="0"/>
              <a:t> </a:t>
            </a:r>
            <a:r>
              <a:rPr lang="en-GB" noProof="0" dirty="0" err="1"/>
              <a:t>hvordan</a:t>
            </a:r>
            <a:r>
              <a:rPr lang="en-GB" noProof="0" dirty="0"/>
              <a:t> </a:t>
            </a:r>
            <a:r>
              <a:rPr lang="en-GB" noProof="0" dirty="0" err="1"/>
              <a:t>verden</a:t>
            </a:r>
            <a:r>
              <a:rPr lang="en-GB" noProof="0" dirty="0"/>
              <a:t> </a:t>
            </a:r>
            <a:r>
              <a:rPr lang="en-GB" noProof="0" dirty="0" err="1"/>
              <a:t>og</a:t>
            </a:r>
            <a:r>
              <a:rPr lang="en-GB" noProof="0" dirty="0"/>
              <a:t> </a:t>
            </a:r>
            <a:r>
              <a:rPr lang="en-GB" noProof="0" dirty="0" err="1"/>
              <a:t>samfunnet</a:t>
            </a:r>
            <a:r>
              <a:rPr lang="en-GB" noProof="0" dirty="0"/>
              <a:t> </a:t>
            </a:r>
            <a:r>
              <a:rPr lang="en-GB" noProof="0" dirty="0" err="1"/>
              <a:t>henger</a:t>
            </a:r>
            <a:r>
              <a:rPr lang="en-GB" noProof="0" dirty="0"/>
              <a:t> </a:t>
            </a:r>
            <a:r>
              <a:rPr lang="en-GB" noProof="0" dirty="0" err="1"/>
              <a:t>sammen</a:t>
            </a:r>
            <a:r>
              <a:rPr lang="en-GB" noProof="0" dirty="0"/>
              <a:t> </a:t>
            </a:r>
            <a:r>
              <a:rPr lang="en-GB" noProof="0" dirty="0" err="1"/>
              <a:t>og</a:t>
            </a:r>
            <a:r>
              <a:rPr lang="en-GB" noProof="0" dirty="0"/>
              <a:t> </a:t>
            </a:r>
            <a:r>
              <a:rPr lang="en-GB" noProof="0" dirty="0" err="1"/>
              <a:t>hva</a:t>
            </a:r>
            <a:r>
              <a:rPr lang="en-GB" noProof="0" dirty="0"/>
              <a:t> </a:t>
            </a:r>
            <a:r>
              <a:rPr lang="en-GB" noProof="0" dirty="0" err="1"/>
              <a:t>handlingene</a:t>
            </a:r>
            <a:r>
              <a:rPr lang="en-GB" noProof="0" dirty="0"/>
              <a:t> </a:t>
            </a:r>
            <a:r>
              <a:rPr lang="en-GB" noProof="0" dirty="0" err="1"/>
              <a:t>våre</a:t>
            </a:r>
            <a:r>
              <a:rPr lang="en-GB" noProof="0" dirty="0"/>
              <a:t> </a:t>
            </a:r>
            <a:r>
              <a:rPr lang="en-GB" noProof="0" dirty="0" err="1"/>
              <a:t>gjør</a:t>
            </a:r>
            <a:r>
              <a:rPr lang="en-GB" noProof="0" dirty="0"/>
              <a:t>, </a:t>
            </a:r>
            <a:r>
              <a:rPr lang="en-GB" noProof="0" dirty="0" err="1"/>
              <a:t>hvordan</a:t>
            </a:r>
            <a:r>
              <a:rPr lang="en-GB" noProof="0" dirty="0"/>
              <a:t> de </a:t>
            </a:r>
            <a:r>
              <a:rPr lang="en-GB" noProof="0" dirty="0" err="1"/>
              <a:t>påvirker</a:t>
            </a:r>
            <a:r>
              <a:rPr lang="en-GB" noProof="0" dirty="0"/>
              <a:t> </a:t>
            </a:r>
            <a:r>
              <a:rPr lang="en-GB" noProof="0" dirty="0" err="1"/>
              <a:t>omgivelsene</a:t>
            </a:r>
            <a:r>
              <a:rPr lang="en-GB" noProof="0" dirty="0"/>
              <a:t>. </a:t>
            </a:r>
          </a:p>
          <a:p>
            <a:endParaRPr lang="en-GB" noProof="0" dirty="0"/>
          </a:p>
          <a:p>
            <a:r>
              <a:rPr lang="en-GB" noProof="0" dirty="0"/>
              <a:t>Men det er </a:t>
            </a:r>
            <a:r>
              <a:rPr lang="en-GB" noProof="0" dirty="0" err="1"/>
              <a:t>altså</a:t>
            </a:r>
            <a:r>
              <a:rPr lang="en-GB" noProof="0" dirty="0"/>
              <a:t> </a:t>
            </a:r>
            <a:r>
              <a:rPr lang="en-GB" noProof="0" dirty="0" err="1"/>
              <a:t>noe</a:t>
            </a:r>
            <a:r>
              <a:rPr lang="en-GB" noProof="0" dirty="0"/>
              <a:t> </a:t>
            </a:r>
            <a:r>
              <a:rPr lang="en-GB" noProof="0" dirty="0" err="1"/>
              <a:t>som</a:t>
            </a:r>
            <a:r>
              <a:rPr lang="en-GB" noProof="0" dirty="0"/>
              <a:t> </a:t>
            </a:r>
            <a:r>
              <a:rPr lang="en-GB" noProof="0" dirty="0" err="1"/>
              <a:t>heter</a:t>
            </a:r>
            <a:r>
              <a:rPr lang="en-GB" noProof="0" dirty="0"/>
              <a:t> </a:t>
            </a:r>
            <a:r>
              <a:rPr lang="en-GB" noProof="0" dirty="0" err="1"/>
              <a:t>utredningsinstruktruksen</a:t>
            </a:r>
            <a:r>
              <a:rPr lang="en-GB" noProof="0" dirty="0"/>
              <a:t>. </a:t>
            </a:r>
            <a:r>
              <a:rPr lang="en-GB" noProof="0" dirty="0" err="1"/>
              <a:t>Formålet</a:t>
            </a:r>
            <a:r>
              <a:rPr lang="en-GB" noProof="0" dirty="0"/>
              <a:t> med </a:t>
            </a:r>
            <a:r>
              <a:rPr lang="en-GB" noProof="0" dirty="0" err="1"/>
              <a:t>denne</a:t>
            </a:r>
            <a:r>
              <a:rPr lang="en-GB" noProof="0" dirty="0"/>
              <a:t> </a:t>
            </a:r>
            <a:r>
              <a:rPr lang="en-GB" noProof="0" dirty="0" err="1"/>
              <a:t>instruksen</a:t>
            </a:r>
            <a:r>
              <a:rPr lang="en-GB" noProof="0" dirty="0"/>
              <a:t> er å </a:t>
            </a:r>
            <a:r>
              <a:rPr lang="en-GB" noProof="0" dirty="0" err="1"/>
              <a:t>legge</a:t>
            </a:r>
            <a:r>
              <a:rPr lang="en-GB" noProof="0" dirty="0"/>
              <a:t> et </a:t>
            </a:r>
            <a:r>
              <a:rPr lang="en-GB" noProof="0" dirty="0" err="1"/>
              <a:t>godt</a:t>
            </a:r>
            <a:r>
              <a:rPr lang="en-GB" noProof="0" dirty="0"/>
              <a:t> </a:t>
            </a:r>
            <a:r>
              <a:rPr lang="en-GB" noProof="0" dirty="0" err="1"/>
              <a:t>grunnlag</a:t>
            </a:r>
            <a:r>
              <a:rPr lang="en-GB" noProof="0" dirty="0"/>
              <a:t> for </a:t>
            </a:r>
            <a:r>
              <a:rPr lang="en-GB" noProof="0" dirty="0" err="1"/>
              <a:t>beslutnigner</a:t>
            </a:r>
            <a:r>
              <a:rPr lang="en-GB" noProof="0" dirty="0"/>
              <a:t> om </a:t>
            </a:r>
            <a:r>
              <a:rPr lang="en-GB" noProof="0" dirty="0" err="1"/>
              <a:t>politiske</a:t>
            </a:r>
            <a:r>
              <a:rPr lang="en-GB" noProof="0" dirty="0"/>
              <a:t> </a:t>
            </a:r>
            <a:r>
              <a:rPr lang="en-GB" noProof="0" dirty="0" err="1"/>
              <a:t>tiltak</a:t>
            </a:r>
            <a:r>
              <a:rPr lang="en-GB" noProof="0" dirty="0"/>
              <a:t>. </a:t>
            </a:r>
            <a:r>
              <a:rPr lang="en-GB" noProof="0" dirty="0" err="1"/>
              <a:t>Så</a:t>
            </a:r>
            <a:r>
              <a:rPr lang="en-GB" noProof="0" dirty="0"/>
              <a:t> </a:t>
            </a:r>
            <a:r>
              <a:rPr lang="en-GB" noProof="0" dirty="0" err="1"/>
              <a:t>statsforvaltningen</a:t>
            </a:r>
            <a:r>
              <a:rPr lang="en-GB" noProof="0" dirty="0"/>
              <a:t>, </a:t>
            </a:r>
            <a:r>
              <a:rPr lang="en-GB" noProof="0" dirty="0" err="1"/>
              <a:t>eller</a:t>
            </a:r>
            <a:r>
              <a:rPr lang="en-GB" noProof="0" dirty="0"/>
              <a:t> vi </a:t>
            </a:r>
            <a:r>
              <a:rPr lang="en-GB" noProof="0" dirty="0" err="1"/>
              <a:t>som</a:t>
            </a:r>
            <a:r>
              <a:rPr lang="en-GB" noProof="0" dirty="0"/>
              <a:t> jobber der, er </a:t>
            </a:r>
            <a:r>
              <a:rPr lang="en-GB" noProof="0" dirty="0" err="1"/>
              <a:t>pålagt</a:t>
            </a:r>
            <a:r>
              <a:rPr lang="en-GB" noProof="0" dirty="0"/>
              <a:t> å </a:t>
            </a:r>
            <a:r>
              <a:rPr lang="en-GB" noProof="0" dirty="0" err="1"/>
              <a:t>vurdere</a:t>
            </a:r>
            <a:r>
              <a:rPr lang="en-GB" noProof="0" dirty="0"/>
              <a:t> </a:t>
            </a:r>
            <a:r>
              <a:rPr lang="en-GB" noProof="0" dirty="0" err="1"/>
              <a:t>følgende</a:t>
            </a:r>
            <a:r>
              <a:rPr lang="en-GB" noProof="0" dirty="0"/>
              <a:t> </a:t>
            </a:r>
            <a:r>
              <a:rPr lang="en-GB" noProof="0" dirty="0" err="1"/>
              <a:t>aspekter</a:t>
            </a:r>
            <a:r>
              <a:rPr lang="en-GB" noProof="0" dirty="0"/>
              <a:t> </a:t>
            </a:r>
            <a:r>
              <a:rPr lang="en-GB" noProof="0" dirty="0" err="1"/>
              <a:t>når</a:t>
            </a:r>
            <a:r>
              <a:rPr lang="en-GB" noProof="0" dirty="0"/>
              <a:t> vi </a:t>
            </a:r>
            <a:r>
              <a:rPr lang="en-GB" noProof="0" dirty="0" err="1"/>
              <a:t>skal</a:t>
            </a:r>
            <a:r>
              <a:rPr lang="en-GB" noProof="0" dirty="0"/>
              <a:t> </a:t>
            </a:r>
            <a:r>
              <a:rPr lang="en-GB" noProof="0" dirty="0" err="1"/>
              <a:t>utvikle</a:t>
            </a:r>
            <a:r>
              <a:rPr lang="en-GB" noProof="0" dirty="0"/>
              <a:t> nye </a:t>
            </a:r>
            <a:r>
              <a:rPr lang="en-GB" noProof="0" dirty="0" err="1"/>
              <a:t>politiske</a:t>
            </a:r>
            <a:r>
              <a:rPr lang="en-GB" noProof="0" dirty="0"/>
              <a:t> </a:t>
            </a:r>
            <a:r>
              <a:rPr lang="en-GB" noProof="0" dirty="0" err="1"/>
              <a:t>tiltak</a:t>
            </a:r>
            <a:r>
              <a:rPr lang="en-GB" noProof="0" dirty="0"/>
              <a:t>: </a:t>
            </a:r>
          </a:p>
          <a:p>
            <a:pPr marL="800100" lvl="1" indent="-342900">
              <a:buFont typeface="+mj-lt"/>
              <a:buAutoNum type="arabicPeriod"/>
            </a:pPr>
            <a:r>
              <a:rPr lang="en-GB" noProof="0" dirty="0" err="1"/>
              <a:t>Hva</a:t>
            </a:r>
            <a:r>
              <a:rPr lang="en-GB" noProof="0" dirty="0"/>
              <a:t> er </a:t>
            </a:r>
            <a:r>
              <a:rPr lang="en-GB" noProof="0" dirty="0" err="1"/>
              <a:t>problemet</a:t>
            </a:r>
            <a:r>
              <a:rPr lang="nb-NO" sz="1200" dirty="0">
                <a:latin typeface="Calibri" panose="020F0502020204030204" pitchFamily="34" charset="0"/>
                <a:cs typeface="Calibri" panose="020F0502020204030204" pitchFamily="34" charset="0"/>
              </a:rPr>
              <a:t>, og hva skal vi oppnå? </a:t>
            </a:r>
          </a:p>
          <a:p>
            <a:pPr marL="800100" lvl="1" indent="-342900">
              <a:buFont typeface="+mj-lt"/>
              <a:buAutoNum type="arabicPeriod"/>
            </a:pPr>
            <a:r>
              <a:rPr lang="nb-NO" sz="1200" dirty="0">
                <a:latin typeface="Calibri" panose="020F0502020204030204" pitchFamily="34" charset="0"/>
                <a:cs typeface="Calibri" panose="020F0502020204030204" pitchFamily="34" charset="0"/>
              </a:rPr>
              <a:t>Hvilke tiltak er relevante? </a:t>
            </a:r>
          </a:p>
          <a:p>
            <a:pPr marL="800100" lvl="1" indent="-342900">
              <a:buFont typeface="+mj-lt"/>
              <a:buAutoNum type="arabicPeriod"/>
            </a:pPr>
            <a:r>
              <a:rPr lang="nb-NO" sz="1200" dirty="0">
                <a:latin typeface="Calibri" panose="020F0502020204030204" pitchFamily="34" charset="0"/>
                <a:cs typeface="Calibri" panose="020F0502020204030204" pitchFamily="34" charset="0"/>
              </a:rPr>
              <a:t>Hvilke prinsipielle spørsmål reiser tiltakene? </a:t>
            </a:r>
          </a:p>
          <a:p>
            <a:pPr marL="800100" lvl="1" indent="-342900">
              <a:buFont typeface="+mj-lt"/>
              <a:buAutoNum type="arabicPeriod"/>
            </a:pPr>
            <a:r>
              <a:rPr lang="nb-NO" sz="1200" dirty="0">
                <a:latin typeface="Calibri" panose="020F0502020204030204" pitchFamily="34" charset="0"/>
                <a:cs typeface="Calibri" panose="020F0502020204030204" pitchFamily="34" charset="0"/>
              </a:rPr>
              <a:t>Hva er de positive og negative virkningene av tiltakene, hvor varige er de, og hvem blir berørt? </a:t>
            </a:r>
          </a:p>
          <a:p>
            <a:pPr marL="800100" lvl="1" indent="-342900">
              <a:buFont typeface="+mj-lt"/>
              <a:buAutoNum type="arabicPeriod"/>
            </a:pPr>
            <a:r>
              <a:rPr lang="nb-NO" sz="1200" dirty="0">
                <a:latin typeface="Calibri" panose="020F0502020204030204" pitchFamily="34" charset="0"/>
                <a:cs typeface="Calibri" panose="020F0502020204030204" pitchFamily="34" charset="0"/>
              </a:rPr>
              <a:t>Hvilket tiltak anbefales og hvorfor? </a:t>
            </a:r>
          </a:p>
          <a:p>
            <a:pPr marL="800100" lvl="1" indent="-342900">
              <a:buFont typeface="+mj-lt"/>
              <a:buAutoNum type="arabicPeriod"/>
            </a:pPr>
            <a:r>
              <a:rPr lang="nb-NO" sz="1200" dirty="0">
                <a:latin typeface="Calibri" panose="020F0502020204030204" pitchFamily="34" charset="0"/>
                <a:cs typeface="Calibri" panose="020F0502020204030204" pitchFamily="34" charset="0"/>
              </a:rPr>
              <a:t>Hva er forutsetningen for en vellykket gjennomføring? </a:t>
            </a:r>
          </a:p>
          <a:p>
            <a:pPr marL="457200" lvl="1" indent="0">
              <a:buFont typeface="+mj-lt"/>
              <a:buNone/>
            </a:pPr>
            <a:endParaRPr lang="nb-NO" sz="1200" dirty="0">
              <a:latin typeface="Calibri" panose="020F0502020204030204" pitchFamily="34" charset="0"/>
              <a:cs typeface="Calibri" panose="020F0502020204030204" pitchFamily="34" charset="0"/>
            </a:endParaRPr>
          </a:p>
          <a:p>
            <a:pPr marL="457200" lvl="1" indent="0">
              <a:buFont typeface="+mj-lt"/>
              <a:buNone/>
            </a:pPr>
            <a:r>
              <a:rPr lang="nb-NO" sz="1200" dirty="0">
                <a:latin typeface="Calibri" panose="020F0502020204030204" pitchFamily="34" charset="0"/>
                <a:cs typeface="Calibri" panose="020F0502020204030204" pitchFamily="34" charset="0"/>
              </a:rPr>
              <a:t>Utredningen skal omfatte virkninger for enkeltpersoner, privat og offentlig næringsvirksomhet, statlig, fylkeskommunal og kommunal forvaltning og andre berørte</a:t>
            </a:r>
            <a:r>
              <a:rPr lang="en-GB" noProof="0" dirty="0"/>
              <a:t> </a:t>
            </a:r>
          </a:p>
        </p:txBody>
      </p:sp>
      <p:sp>
        <p:nvSpPr>
          <p:cNvPr id="4" name="Plassholder for lysbildenummer 3"/>
          <p:cNvSpPr>
            <a:spLocks noGrp="1"/>
          </p:cNvSpPr>
          <p:nvPr>
            <p:ph type="sldNum" sz="quarter" idx="5"/>
          </p:nvPr>
        </p:nvSpPr>
        <p:spPr/>
        <p:txBody>
          <a:bodyPr/>
          <a:lstStyle/>
          <a:p>
            <a:fld id="{E100A8DF-B855-4222-A9D5-12C49268492E}" type="slidenum">
              <a:rPr lang="nb-NO" smtClean="0"/>
              <a:t>5</a:t>
            </a:fld>
            <a:endParaRPr lang="nb-NO"/>
          </a:p>
        </p:txBody>
      </p:sp>
    </p:spTree>
    <p:extLst>
      <p:ext uri="{BB962C8B-B14F-4D97-AF65-F5344CB8AC3E}">
        <p14:creationId xmlns:p14="http://schemas.microsoft.com/office/powerpoint/2010/main" val="207184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t>Overordnet har vi noen formelle prosesser og produkter hvor bruk av forskning er essensielt og strukturelt innarbeidet. </a:t>
            </a:r>
          </a:p>
          <a:p>
            <a:endParaRPr lang="nb-NO" noProof="0" dirty="0"/>
          </a:p>
          <a:p>
            <a:r>
              <a:rPr lang="nb-NO" noProof="0" dirty="0"/>
              <a:t>NOU</a:t>
            </a:r>
          </a:p>
          <a:p>
            <a:r>
              <a:rPr lang="nb-NO" noProof="0" dirty="0" err="1"/>
              <a:t>NOUer</a:t>
            </a:r>
            <a:r>
              <a:rPr lang="nb-NO" noProof="0" dirty="0"/>
              <a:t> er faglige utredninger som departementet bruker som grunnlag for politiske forslag, som regjeringen sender over til Stortinget. </a:t>
            </a:r>
          </a:p>
          <a:p>
            <a:endParaRPr lang="nb-NO" noProof="0" dirty="0"/>
          </a:p>
          <a:p>
            <a:r>
              <a:rPr lang="nb-NO" noProof="0" dirty="0" err="1"/>
              <a:t>NOUene</a:t>
            </a:r>
            <a:r>
              <a:rPr lang="nb-NO" noProof="0" dirty="0"/>
              <a:t> skrives av utvalg oppnevnt av regjeringen. De fleste utvalgene består I hovedsak av politisk uavhengige eksperter på det fagområdet som skal drøftes. I tillegg er det gjerne representanter fra relevante frivillige organisasjoner og næringsvirksomheter osv. </a:t>
            </a:r>
            <a:r>
              <a:rPr lang="nb-NO" noProof="0" dirty="0" err="1"/>
              <a:t>NOUer</a:t>
            </a:r>
            <a:r>
              <a:rPr lang="nb-NO" noProof="0" dirty="0"/>
              <a:t> er dermed helt frikoblet fra politikken. MEN utvalget har et </a:t>
            </a:r>
            <a:r>
              <a:rPr lang="nb-NO" noProof="0" dirty="0" err="1"/>
              <a:t>sekrateriat</a:t>
            </a:r>
            <a:r>
              <a:rPr lang="nb-NO" noProof="0" dirty="0"/>
              <a:t> som skriver utkastet til selve teksten – basert på hva utvalget mener og ønsker – og sekretariatet er </a:t>
            </a:r>
            <a:r>
              <a:rPr lang="nb-NO" noProof="0" dirty="0" err="1"/>
              <a:t>ansate</a:t>
            </a:r>
            <a:r>
              <a:rPr lang="nb-NO" noProof="0" dirty="0"/>
              <a:t> I departementene. </a:t>
            </a:r>
          </a:p>
          <a:p>
            <a:endParaRPr lang="nb-NO"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noProof="0" dirty="0"/>
              <a:t>Rapportene er ofte sitert og gjengitt I stortingsmeldinger – som da altså ofte kommer etter en NOU. </a:t>
            </a:r>
          </a:p>
          <a:p>
            <a:endParaRPr lang="nb-NO" noProof="0" dirty="0"/>
          </a:p>
          <a:p>
            <a:r>
              <a:rPr lang="nb-NO" noProof="0" dirty="0" err="1"/>
              <a:t>Meld.St</a:t>
            </a:r>
            <a:r>
              <a:rPr lang="nb-NO" noProof="0" dirty="0"/>
              <a:t>.</a:t>
            </a:r>
          </a:p>
          <a:p>
            <a:r>
              <a:rPr lang="nb-NO" noProof="0" dirty="0"/>
              <a:t>Dokument som regjeringen sender til Stortinget når den vil presentere saker for stortinget og få dem drøftet uten å foreslå vedtak. </a:t>
            </a:r>
          </a:p>
          <a:p>
            <a:r>
              <a:rPr lang="nb-NO" noProof="0" dirty="0"/>
              <a:t>Kan være rapporter om arbeid som er gjort på et spesielt felt, eller de kan være drøftinger av fremtidig politikk og ofte inneholde politiske og økonomiske analyser. </a:t>
            </a:r>
          </a:p>
          <a:p>
            <a:r>
              <a:rPr lang="nb-NO" noProof="0" dirty="0"/>
              <a:t>Ofte dreier meldingene seg om planer som regjeringen vurderer å sette I verk, og som den ønsker å få drøftet I Stortinget med tanke på eventuell fremtidig lovgivning.</a:t>
            </a:r>
          </a:p>
          <a:p>
            <a:endParaRPr lang="nb-NO" noProof="0" dirty="0"/>
          </a:p>
          <a:p>
            <a:r>
              <a:rPr lang="nb-NO" noProof="0" dirty="0"/>
              <a:t>Stortingsmeldinger lener seg altså ofte på kunnskapsgrunnlaget fra </a:t>
            </a:r>
            <a:r>
              <a:rPr lang="nb-NO" noProof="0" dirty="0" err="1"/>
              <a:t>NOUene</a:t>
            </a:r>
            <a:r>
              <a:rPr lang="nb-NO" noProof="0" dirty="0"/>
              <a:t>, men gjør også stor jobb med å samle inn relevant kunnskap selv. Men disse dokumentene er politiske. De skrives av en gruppe ansatte i relevante departement, i samarbeid med den politiske ledelsen. Men denne teksten publiseres anonymt og uten personlige signaturer fordi meldinger til Stortinget skal gi uttrykk for departementets og regjeringens offisielle syn.   </a:t>
            </a:r>
          </a:p>
          <a:p>
            <a:endParaRPr lang="nb-NO" noProof="0" dirty="0"/>
          </a:p>
          <a:p>
            <a:r>
              <a:rPr lang="nb-NO" noProof="0" dirty="0"/>
              <a:t>Meldinger til stortinget danner ofte grunnlag for senere proposisjoner. </a:t>
            </a:r>
          </a:p>
          <a:p>
            <a:endParaRPr lang="nb-NO" noProof="0" dirty="0"/>
          </a:p>
          <a:p>
            <a:r>
              <a:rPr lang="nb-NO" noProof="0" dirty="0"/>
              <a:t>Prop.1. s – statsbudsjettet – er altså en type proposisjon. </a:t>
            </a:r>
          </a:p>
          <a:p>
            <a:r>
              <a:rPr lang="nb-NO" noProof="0" dirty="0"/>
              <a:t>Proposisjoner er generelt et forslag til vedtak av Stortinget som regjeringen legger frem for Stortinget. </a:t>
            </a:r>
          </a:p>
          <a:p>
            <a:endParaRPr lang="nb-NO" noProof="0" dirty="0"/>
          </a:p>
          <a:p>
            <a:r>
              <a:rPr lang="nb-NO" noProof="0" dirty="0"/>
              <a:t>Her er det en helt klar og ganske lineær vei fra fag til politikk. </a:t>
            </a:r>
          </a:p>
          <a:p>
            <a:endParaRPr lang="nb-NO" noProof="0" dirty="0"/>
          </a:p>
        </p:txBody>
      </p:sp>
      <p:sp>
        <p:nvSpPr>
          <p:cNvPr id="4" name="Plassholder for lysbildenummer 3"/>
          <p:cNvSpPr>
            <a:spLocks noGrp="1"/>
          </p:cNvSpPr>
          <p:nvPr>
            <p:ph type="sldNum" sz="quarter" idx="5"/>
          </p:nvPr>
        </p:nvSpPr>
        <p:spPr/>
        <p:txBody>
          <a:bodyPr/>
          <a:lstStyle/>
          <a:p>
            <a:fld id="{E100A8DF-B855-4222-A9D5-12C49268492E}" type="slidenum">
              <a:rPr lang="nb-NO" smtClean="0"/>
              <a:t>6</a:t>
            </a:fld>
            <a:endParaRPr lang="nb-NO"/>
          </a:p>
        </p:txBody>
      </p:sp>
    </p:spTree>
    <p:extLst>
      <p:ext uri="{BB962C8B-B14F-4D97-AF65-F5344CB8AC3E}">
        <p14:creationId xmlns:p14="http://schemas.microsoft.com/office/powerpoint/2010/main" val="3206665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latin typeface="Calibri" panose="020F0502020204030204" pitchFamily="34" charset="0"/>
                <a:cs typeface="Calibri" panose="020F0502020204030204" pitchFamily="34" charset="0"/>
              </a:rPr>
              <a:t>Men det er ikke bare store politiske prosesser og dokumenter vi jobber med. Hver dag jobbes det med utallige store og små dokumenter, beslutninger og prosesser, som alle – ideelt sett  burde funderes på et godt kunnskapsgrunnlag. </a:t>
            </a:r>
          </a:p>
          <a:p>
            <a:endParaRPr lang="en-GB" noProof="0" dirty="0"/>
          </a:p>
          <a:p>
            <a:r>
              <a:rPr lang="en-GB" noProof="0" dirty="0" err="1"/>
              <a:t>Departementene</a:t>
            </a:r>
            <a:r>
              <a:rPr lang="en-GB" noProof="0" dirty="0"/>
              <a:t> I Norge </a:t>
            </a:r>
            <a:r>
              <a:rPr lang="en-GB" noProof="0" dirty="0" err="1"/>
              <a:t>har</a:t>
            </a:r>
            <a:r>
              <a:rPr lang="en-GB" noProof="0" dirty="0"/>
              <a:t> </a:t>
            </a:r>
            <a:r>
              <a:rPr lang="en-GB" noProof="0" dirty="0" err="1"/>
              <a:t>organisert</a:t>
            </a:r>
            <a:r>
              <a:rPr lang="en-GB" noProof="0" dirty="0"/>
              <a:t> </a:t>
            </a:r>
            <a:r>
              <a:rPr lang="en-GB" noProof="0" dirty="0" err="1"/>
              <a:t>arbeidet</a:t>
            </a:r>
            <a:r>
              <a:rPr lang="en-GB" noProof="0" dirty="0"/>
              <a:t> med </a:t>
            </a:r>
            <a:r>
              <a:rPr lang="en-GB" noProof="0" dirty="0" err="1"/>
              <a:t>kunnskapsgrunnlag</a:t>
            </a:r>
            <a:r>
              <a:rPr lang="en-GB" noProof="0" dirty="0"/>
              <a:t> </a:t>
            </a:r>
            <a:r>
              <a:rPr lang="en-GB" noProof="0" dirty="0" err="1"/>
              <a:t>ulikt</a:t>
            </a:r>
            <a:r>
              <a:rPr lang="en-GB" noProof="0" dirty="0"/>
              <a:t>. I KD ser det </a:t>
            </a:r>
            <a:r>
              <a:rPr lang="en-GB" noProof="0" dirty="0" err="1"/>
              <a:t>slik</a:t>
            </a:r>
            <a:r>
              <a:rPr lang="en-GB" noProof="0" dirty="0"/>
              <a:t> </a:t>
            </a:r>
            <a:r>
              <a:rPr lang="en-GB" noProof="0" dirty="0" err="1"/>
              <a:t>ut.</a:t>
            </a:r>
            <a:r>
              <a:rPr lang="en-GB" noProof="0" dirty="0"/>
              <a:t> </a:t>
            </a:r>
          </a:p>
          <a:p>
            <a:endParaRPr lang="en-GB" noProof="0" dirty="0"/>
          </a:p>
          <a:p>
            <a:r>
              <a:rPr lang="en-GB" noProof="0" dirty="0" err="1"/>
              <a:t>Seksjon</a:t>
            </a:r>
            <a:r>
              <a:rPr lang="en-GB" noProof="0" dirty="0"/>
              <a:t> for analyse </a:t>
            </a:r>
            <a:r>
              <a:rPr lang="en-GB" noProof="0" dirty="0" err="1"/>
              <a:t>og</a:t>
            </a:r>
            <a:r>
              <a:rPr lang="en-GB" noProof="0" dirty="0"/>
              <a:t> </a:t>
            </a:r>
            <a:r>
              <a:rPr lang="en-GB" noProof="0" dirty="0" err="1"/>
              <a:t>kunnskapsgrunnlag</a:t>
            </a:r>
            <a:r>
              <a:rPr lang="en-GB" noProof="0" dirty="0"/>
              <a:t> far </a:t>
            </a:r>
            <a:r>
              <a:rPr lang="en-GB" noProof="0" dirty="0" err="1"/>
              <a:t>ansvar</a:t>
            </a:r>
            <a:r>
              <a:rPr lang="en-GB" noProof="0" dirty="0"/>
              <a:t> for </a:t>
            </a:r>
            <a:r>
              <a:rPr lang="en-GB" noProof="0" dirty="0" err="1"/>
              <a:t>utvikling</a:t>
            </a:r>
            <a:r>
              <a:rPr lang="en-GB" noProof="0" dirty="0"/>
              <a:t> </a:t>
            </a:r>
            <a:r>
              <a:rPr lang="en-GB" noProof="0" dirty="0" err="1"/>
              <a:t>og</a:t>
            </a:r>
            <a:r>
              <a:rPr lang="en-GB" noProof="0" dirty="0"/>
              <a:t> bruk </a:t>
            </a:r>
            <a:r>
              <a:rPr lang="en-GB" noProof="0" dirty="0" err="1"/>
              <a:t>av</a:t>
            </a:r>
            <a:r>
              <a:rPr lang="en-GB" noProof="0" dirty="0"/>
              <a:t> det </a:t>
            </a:r>
            <a:r>
              <a:rPr lang="en-GB" noProof="0" dirty="0" err="1"/>
              <a:t>kunnskapsgrunnlaget</a:t>
            </a:r>
            <a:r>
              <a:rPr lang="en-GB" noProof="0" dirty="0"/>
              <a:t> </a:t>
            </a:r>
            <a:r>
              <a:rPr lang="en-GB" noProof="0" dirty="0" err="1"/>
              <a:t>som</a:t>
            </a:r>
            <a:r>
              <a:rPr lang="en-GB" noProof="0" dirty="0"/>
              <a:t> </a:t>
            </a:r>
            <a:r>
              <a:rPr lang="en-GB" noProof="0" dirty="0" err="1"/>
              <a:t>politikkutviklingen</a:t>
            </a:r>
            <a:r>
              <a:rPr lang="en-GB" noProof="0" dirty="0"/>
              <a:t> I </a:t>
            </a:r>
            <a:r>
              <a:rPr lang="en-GB" noProof="0" dirty="0" err="1"/>
              <a:t>departementet</a:t>
            </a:r>
            <a:r>
              <a:rPr lang="en-GB" noProof="0" dirty="0"/>
              <a:t> </a:t>
            </a:r>
            <a:r>
              <a:rPr lang="en-GB" noProof="0" dirty="0" err="1"/>
              <a:t>og</a:t>
            </a:r>
            <a:r>
              <a:rPr lang="en-GB" noProof="0" dirty="0"/>
              <a:t> </a:t>
            </a:r>
            <a:r>
              <a:rPr lang="en-GB" noProof="0" dirty="0" err="1"/>
              <a:t>sektorens</a:t>
            </a:r>
            <a:r>
              <a:rPr lang="en-GB" noProof="0" dirty="0"/>
              <a:t> </a:t>
            </a:r>
            <a:r>
              <a:rPr lang="en-GB" noProof="0" dirty="0" err="1"/>
              <a:t>tjenesteproduksjon</a:t>
            </a:r>
            <a:r>
              <a:rPr lang="en-GB" noProof="0" dirty="0"/>
              <a:t> </a:t>
            </a:r>
            <a:r>
              <a:rPr lang="en-GB" noProof="0" dirty="0" err="1"/>
              <a:t>skal</a:t>
            </a:r>
            <a:r>
              <a:rPr lang="en-GB" noProof="0" dirty="0"/>
              <a:t> </a:t>
            </a:r>
            <a:r>
              <a:rPr lang="en-GB" noProof="0" dirty="0" err="1"/>
              <a:t>bygge</a:t>
            </a:r>
            <a:r>
              <a:rPr lang="en-GB" noProof="0" dirty="0"/>
              <a:t> </a:t>
            </a:r>
            <a:r>
              <a:rPr lang="en-GB" noProof="0" dirty="0" err="1"/>
              <a:t>på</a:t>
            </a:r>
            <a:r>
              <a:rPr lang="en-GB" noProof="0" dirty="0"/>
              <a:t>. </a:t>
            </a:r>
            <a:r>
              <a:rPr lang="en-GB" noProof="0" dirty="0" err="1"/>
              <a:t>Seksjonen</a:t>
            </a:r>
            <a:r>
              <a:rPr lang="en-GB" noProof="0" dirty="0"/>
              <a:t> </a:t>
            </a:r>
            <a:r>
              <a:rPr lang="en-GB" noProof="0" dirty="0" err="1"/>
              <a:t>koordinerer</a:t>
            </a:r>
            <a:r>
              <a:rPr lang="en-GB" noProof="0" dirty="0"/>
              <a:t> KDs </a:t>
            </a:r>
            <a:r>
              <a:rPr lang="en-GB" noProof="0" dirty="0" err="1"/>
              <a:t>arbeid</a:t>
            </a:r>
            <a:r>
              <a:rPr lang="en-GB" noProof="0" dirty="0"/>
              <a:t> med </a:t>
            </a:r>
            <a:r>
              <a:rPr lang="en-GB" noProof="0" dirty="0" err="1"/>
              <a:t>forskning</a:t>
            </a:r>
            <a:r>
              <a:rPr lang="en-GB" noProof="0" dirty="0"/>
              <a:t> </a:t>
            </a:r>
            <a:r>
              <a:rPr lang="en-GB" noProof="0" dirty="0" err="1"/>
              <a:t>og</a:t>
            </a:r>
            <a:r>
              <a:rPr lang="en-GB" noProof="0" dirty="0"/>
              <a:t> </a:t>
            </a:r>
            <a:r>
              <a:rPr lang="en-GB" noProof="0" dirty="0" err="1"/>
              <a:t>statistikk</a:t>
            </a:r>
            <a:r>
              <a:rPr lang="en-GB" noProof="0" dirty="0"/>
              <a:t> </a:t>
            </a:r>
            <a:r>
              <a:rPr lang="en-GB" noProof="0" dirty="0" err="1"/>
              <a:t>på</a:t>
            </a:r>
            <a:r>
              <a:rPr lang="en-GB" noProof="0" dirty="0"/>
              <a:t> </a:t>
            </a:r>
            <a:r>
              <a:rPr lang="en-GB" noProof="0" dirty="0" err="1"/>
              <a:t>utdanningsfeltet</a:t>
            </a:r>
            <a:r>
              <a:rPr lang="en-GB" noProof="0" dirty="0"/>
              <a:t>. </a:t>
            </a:r>
          </a:p>
          <a:p>
            <a:endParaRPr lang="en-GB" noProof="0" dirty="0"/>
          </a:p>
          <a:p>
            <a:r>
              <a:rPr lang="en-GB" noProof="0" dirty="0"/>
              <a:t>I </a:t>
            </a:r>
            <a:r>
              <a:rPr lang="en-GB" noProof="0" dirty="0" err="1"/>
              <a:t>tillegg</a:t>
            </a:r>
            <a:r>
              <a:rPr lang="en-GB" noProof="0" dirty="0"/>
              <a:t> </a:t>
            </a:r>
            <a:r>
              <a:rPr lang="en-GB" noProof="0" dirty="0" err="1"/>
              <a:t>har</a:t>
            </a:r>
            <a:r>
              <a:rPr lang="en-GB" noProof="0" dirty="0"/>
              <a:t> </a:t>
            </a:r>
            <a:r>
              <a:rPr lang="en-GB" noProof="0" dirty="0" err="1"/>
              <a:t>hver</a:t>
            </a:r>
            <a:r>
              <a:rPr lang="en-GB" noProof="0" dirty="0"/>
              <a:t> </a:t>
            </a:r>
            <a:r>
              <a:rPr lang="en-GB" noProof="0" dirty="0" err="1"/>
              <a:t>fagavdeling</a:t>
            </a:r>
            <a:r>
              <a:rPr lang="en-GB" noProof="0" dirty="0"/>
              <a:t> et </a:t>
            </a:r>
            <a:r>
              <a:rPr lang="en-GB" noProof="0" dirty="0" err="1"/>
              <a:t>analyseteam</a:t>
            </a:r>
            <a:r>
              <a:rPr lang="en-GB" noProof="0" dirty="0"/>
              <a:t>, </a:t>
            </a:r>
            <a:r>
              <a:rPr lang="en-GB" noProof="0" dirty="0" err="1"/>
              <a:t>som</a:t>
            </a:r>
            <a:r>
              <a:rPr lang="en-GB" noProof="0" dirty="0"/>
              <a:t> vi </a:t>
            </a:r>
            <a:r>
              <a:rPr lang="en-GB" noProof="0" dirty="0" err="1"/>
              <a:t>også</a:t>
            </a:r>
            <a:r>
              <a:rPr lang="en-GB" noProof="0" dirty="0"/>
              <a:t> er med I </a:t>
            </a:r>
            <a:r>
              <a:rPr lang="en-GB" noProof="0" dirty="0" err="1"/>
              <a:t>og</a:t>
            </a:r>
            <a:r>
              <a:rPr lang="en-GB" noProof="0" dirty="0"/>
              <a:t> </a:t>
            </a:r>
            <a:r>
              <a:rPr lang="en-GB" noProof="0" dirty="0" err="1"/>
              <a:t>samarbeider</a:t>
            </a:r>
            <a:r>
              <a:rPr lang="en-GB" noProof="0" dirty="0"/>
              <a:t> med. </a:t>
            </a:r>
            <a:r>
              <a:rPr lang="en-GB" noProof="0" dirty="0" err="1"/>
              <a:t>Fagavdelingene</a:t>
            </a:r>
            <a:r>
              <a:rPr lang="en-GB" noProof="0" dirty="0"/>
              <a:t> er </a:t>
            </a:r>
            <a:r>
              <a:rPr lang="en-GB" noProof="0" dirty="0" err="1"/>
              <a:t>avdelingene</a:t>
            </a:r>
            <a:r>
              <a:rPr lang="en-GB" noProof="0" dirty="0"/>
              <a:t> </a:t>
            </a:r>
            <a:r>
              <a:rPr lang="en-GB" noProof="0" dirty="0" err="1"/>
              <a:t>som</a:t>
            </a:r>
            <a:r>
              <a:rPr lang="en-GB" noProof="0" dirty="0"/>
              <a:t> jobber </a:t>
            </a:r>
            <a:r>
              <a:rPr lang="en-GB" noProof="0" dirty="0" err="1"/>
              <a:t>direkte</a:t>
            </a:r>
            <a:r>
              <a:rPr lang="en-GB" noProof="0" dirty="0"/>
              <a:t> mot </a:t>
            </a:r>
            <a:r>
              <a:rPr lang="en-GB" noProof="0" dirty="0" err="1"/>
              <a:t>trinnene</a:t>
            </a:r>
            <a:r>
              <a:rPr lang="en-GB" noProof="0" dirty="0"/>
              <a:t> I </a:t>
            </a:r>
            <a:r>
              <a:rPr lang="en-GB" noProof="0" dirty="0" err="1"/>
              <a:t>utdanningsløpet</a:t>
            </a:r>
            <a:r>
              <a:rPr lang="en-GB" noProof="0" dirty="0"/>
              <a:t>. </a:t>
            </a:r>
          </a:p>
        </p:txBody>
      </p:sp>
      <p:sp>
        <p:nvSpPr>
          <p:cNvPr id="4" name="Plassholder for lysbildenummer 3"/>
          <p:cNvSpPr>
            <a:spLocks noGrp="1"/>
          </p:cNvSpPr>
          <p:nvPr>
            <p:ph type="sldNum" sz="quarter" idx="5"/>
          </p:nvPr>
        </p:nvSpPr>
        <p:spPr/>
        <p:txBody>
          <a:bodyPr/>
          <a:lstStyle/>
          <a:p>
            <a:fld id="{E100A8DF-B855-4222-A9D5-12C49268492E}" type="slidenum">
              <a:rPr lang="nb-NO" smtClean="0"/>
              <a:t>7</a:t>
            </a:fld>
            <a:endParaRPr lang="nb-NO"/>
          </a:p>
        </p:txBody>
      </p:sp>
    </p:spTree>
    <p:extLst>
      <p:ext uri="{BB962C8B-B14F-4D97-AF65-F5344CB8AC3E}">
        <p14:creationId xmlns:p14="http://schemas.microsoft.com/office/powerpoint/2010/main" val="464826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noProof="0" dirty="0"/>
          </a:p>
        </p:txBody>
      </p:sp>
      <p:sp>
        <p:nvSpPr>
          <p:cNvPr id="4" name="Plassholder for lysbildenummer 3"/>
          <p:cNvSpPr>
            <a:spLocks noGrp="1"/>
          </p:cNvSpPr>
          <p:nvPr>
            <p:ph type="sldNum" sz="quarter" idx="5"/>
          </p:nvPr>
        </p:nvSpPr>
        <p:spPr/>
        <p:txBody>
          <a:bodyPr/>
          <a:lstStyle/>
          <a:p>
            <a:fld id="{E100A8DF-B855-4222-A9D5-12C49268492E}" type="slidenum">
              <a:rPr lang="nb-NO" smtClean="0"/>
              <a:t>8</a:t>
            </a:fld>
            <a:endParaRPr lang="nb-NO"/>
          </a:p>
        </p:txBody>
      </p:sp>
    </p:spTree>
    <p:extLst>
      <p:ext uri="{BB962C8B-B14F-4D97-AF65-F5344CB8AC3E}">
        <p14:creationId xmlns:p14="http://schemas.microsoft.com/office/powerpoint/2010/main" val="3579750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noProof="0" dirty="0" err="1"/>
              <a:t>Så</a:t>
            </a:r>
            <a:r>
              <a:rPr lang="en-GB" noProof="0" dirty="0"/>
              <a:t> da </a:t>
            </a:r>
            <a:r>
              <a:rPr lang="en-GB" noProof="0" dirty="0" err="1"/>
              <a:t>går</a:t>
            </a:r>
            <a:r>
              <a:rPr lang="en-GB" noProof="0" dirty="0"/>
              <a:t> vi over </a:t>
            </a:r>
            <a:r>
              <a:rPr lang="en-GB" noProof="0" dirty="0" err="1"/>
              <a:t>til</a:t>
            </a:r>
            <a:r>
              <a:rPr lang="en-GB" noProof="0" dirty="0"/>
              <a:t> </a:t>
            </a:r>
            <a:r>
              <a:rPr lang="en-GB" noProof="0" dirty="0" err="1"/>
              <a:t>forskningen</a:t>
            </a:r>
            <a:r>
              <a:rPr lang="en-GB" noProof="0" dirty="0"/>
              <a:t> – </a:t>
            </a:r>
            <a:r>
              <a:rPr lang="en-GB" noProof="0" dirty="0" err="1"/>
              <a:t>altså</a:t>
            </a:r>
            <a:r>
              <a:rPr lang="en-GB" noProof="0" dirty="0"/>
              <a:t>, </a:t>
            </a:r>
            <a:r>
              <a:rPr lang="en-GB" noProof="0" dirty="0" err="1"/>
              <a:t>forskning</a:t>
            </a:r>
            <a:r>
              <a:rPr lang="en-GB" noProof="0" dirty="0"/>
              <a:t> </a:t>
            </a:r>
            <a:r>
              <a:rPr lang="en-GB" noProof="0" dirty="0" err="1"/>
              <a:t>på</a:t>
            </a:r>
            <a:r>
              <a:rPr lang="en-GB" noProof="0" dirty="0"/>
              <a:t> </a:t>
            </a:r>
            <a:r>
              <a:rPr lang="en-GB" noProof="0" dirty="0" err="1"/>
              <a:t>hvordan</a:t>
            </a:r>
            <a:r>
              <a:rPr lang="en-GB" noProof="0" dirty="0"/>
              <a:t> </a:t>
            </a:r>
            <a:r>
              <a:rPr lang="en-GB" noProof="0" dirty="0" err="1"/>
              <a:t>forskning</a:t>
            </a:r>
            <a:r>
              <a:rPr lang="en-GB" noProof="0" dirty="0"/>
              <a:t> </a:t>
            </a:r>
            <a:r>
              <a:rPr lang="en-GB" noProof="0" dirty="0" err="1"/>
              <a:t>brukes</a:t>
            </a:r>
            <a:r>
              <a:rPr lang="en-GB" noProof="0" dirty="0"/>
              <a:t>, </a:t>
            </a:r>
            <a:r>
              <a:rPr lang="en-GB" noProof="0" dirty="0" err="1"/>
              <a:t>og</a:t>
            </a:r>
            <a:r>
              <a:rPr lang="en-GB" noProof="0" dirty="0"/>
              <a:t> </a:t>
            </a:r>
            <a:r>
              <a:rPr lang="en-GB" noProof="0" dirty="0" err="1"/>
              <a:t>hva</a:t>
            </a:r>
            <a:r>
              <a:rPr lang="en-GB" noProof="0" dirty="0"/>
              <a:t> </a:t>
            </a:r>
            <a:r>
              <a:rPr lang="en-GB" noProof="0" dirty="0" err="1"/>
              <a:t>som</a:t>
            </a:r>
            <a:r>
              <a:rPr lang="en-GB" noProof="0" dirty="0"/>
              <a:t> </a:t>
            </a:r>
            <a:r>
              <a:rPr lang="en-GB" noProof="0" dirty="0" err="1"/>
              <a:t>påvirker</a:t>
            </a:r>
            <a:r>
              <a:rPr lang="en-GB" noProof="0" dirty="0"/>
              <a:t> </a:t>
            </a:r>
            <a:r>
              <a:rPr lang="en-GB" noProof="0" dirty="0" err="1"/>
              <a:t>hvordan</a:t>
            </a:r>
            <a:r>
              <a:rPr lang="en-GB" noProof="0" dirty="0"/>
              <a:t> </a:t>
            </a:r>
            <a:r>
              <a:rPr lang="en-GB" noProof="0" dirty="0" err="1"/>
              <a:t>forskning</a:t>
            </a:r>
            <a:r>
              <a:rPr lang="en-GB" noProof="0" dirty="0"/>
              <a:t> </a:t>
            </a:r>
            <a:r>
              <a:rPr lang="en-GB" noProof="0" dirty="0" err="1"/>
              <a:t>brukes</a:t>
            </a:r>
            <a:r>
              <a:rPr lang="en-GB" noProof="0" dirty="0"/>
              <a:t>. </a:t>
            </a:r>
          </a:p>
          <a:p>
            <a:endParaRPr lang="en-GB" noProof="0" dirty="0"/>
          </a:p>
          <a:p>
            <a:pPr algn="l"/>
            <a:r>
              <a:rPr lang="nb-NO" sz="1200" b="0" i="0" u="none" strike="noStrike" baseline="0" dirty="0">
                <a:latin typeface="Calibri" panose="020F0502020204030204" pitchFamily="34" charset="0"/>
              </a:rPr>
              <a:t>Mer informasjon om temaet er viktig fordi beslutninger i offentlig sektor er forventet å være</a:t>
            </a:r>
          </a:p>
          <a:p>
            <a:pPr algn="l"/>
            <a:r>
              <a:rPr lang="nb-NO" sz="1200" b="0" i="0" u="none" strike="noStrike" baseline="0" dirty="0">
                <a:latin typeface="Calibri" panose="020F0502020204030204" pitchFamily="34" charset="0"/>
              </a:rPr>
              <a:t>basert på relevant og oppdatert kunnskap. Men stemmer idealet med virkeligheten? Brukes</a:t>
            </a:r>
          </a:p>
          <a:p>
            <a:pPr algn="l"/>
            <a:r>
              <a:rPr lang="nb-NO" sz="1200" b="0" i="0" u="none" strike="noStrike" baseline="0" dirty="0">
                <a:latin typeface="Calibri" panose="020F0502020204030204" pitchFamily="34" charset="0"/>
              </a:rPr>
              <a:t>forskning av ansatte som er ansvarlig for å forberede og ta beslutninger i politikk og forvaltning? Hvor</a:t>
            </a:r>
          </a:p>
          <a:p>
            <a:pPr algn="l"/>
            <a:r>
              <a:rPr lang="nb-NO" sz="1200" b="0" i="0" u="none" strike="noStrike" baseline="0" dirty="0">
                <a:latin typeface="Calibri" panose="020F0502020204030204" pitchFamily="34" charset="0"/>
              </a:rPr>
              <a:t>får de forskning fra og hva er relevant forskning i deres øyne? Når og hvordan brukes</a:t>
            </a:r>
          </a:p>
          <a:p>
            <a:pPr algn="l"/>
            <a:r>
              <a:rPr lang="nb-NO" sz="1200" b="0" i="0" u="none" strike="noStrike" baseline="0" dirty="0">
                <a:latin typeface="Calibri" panose="020F0502020204030204" pitchFamily="34" charset="0"/>
              </a:rPr>
              <a:t>forskningsresultater? Hva skal egentlig til for at forskningsresultater skal få betydning for</a:t>
            </a:r>
          </a:p>
          <a:p>
            <a:pPr algn="l"/>
            <a:r>
              <a:rPr lang="nb-NO" sz="1200" b="0" i="0" u="none" strike="noStrike" baseline="0" dirty="0">
                <a:latin typeface="Calibri" panose="020F0502020204030204" pitchFamily="34" charset="0"/>
              </a:rPr>
              <a:t>politikkutvikling? Rapporten prøver å gi svar på disse spørsmålene.</a:t>
            </a:r>
          </a:p>
          <a:p>
            <a:endParaRPr lang="en-GB" noProof="0" dirty="0"/>
          </a:p>
        </p:txBody>
      </p:sp>
      <p:sp>
        <p:nvSpPr>
          <p:cNvPr id="4" name="Plassholder for lysbildenummer 3"/>
          <p:cNvSpPr>
            <a:spLocks noGrp="1"/>
          </p:cNvSpPr>
          <p:nvPr>
            <p:ph type="sldNum" sz="quarter" idx="5"/>
          </p:nvPr>
        </p:nvSpPr>
        <p:spPr/>
        <p:txBody>
          <a:bodyPr/>
          <a:lstStyle/>
          <a:p>
            <a:fld id="{E100A8DF-B855-4222-A9D5-12C49268492E}" type="slidenum">
              <a:rPr lang="nb-NO" smtClean="0"/>
              <a:t>9</a:t>
            </a:fld>
            <a:endParaRPr lang="nb-NO"/>
          </a:p>
        </p:txBody>
      </p:sp>
    </p:spTree>
    <p:extLst>
      <p:ext uri="{BB962C8B-B14F-4D97-AF65-F5344CB8AC3E}">
        <p14:creationId xmlns:p14="http://schemas.microsoft.com/office/powerpoint/2010/main" val="58981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sz="1800" b="0" i="1" u="none" strike="noStrike" baseline="0" dirty="0">
                <a:latin typeface="Calibri-Italic"/>
              </a:rPr>
              <a:t>Hvordan bruker ansatte i statlig sektor forskning? </a:t>
            </a:r>
            <a:r>
              <a:rPr lang="nb-NO" sz="1800" b="0" i="0" u="none" strike="noStrike" baseline="0" dirty="0">
                <a:latin typeface="Calibri" panose="020F0502020204030204" pitchFamily="34" charset="0"/>
              </a:rPr>
              <a:t>For å svare på dette spørsmålet presenterer vi i</a:t>
            </a:r>
          </a:p>
          <a:p>
            <a:pPr algn="l"/>
            <a:r>
              <a:rPr lang="nb-NO" sz="1800" b="0" i="0" u="none" strike="noStrike" baseline="0" dirty="0">
                <a:latin typeface="Calibri" panose="020F0502020204030204" pitchFamily="34" charset="0"/>
              </a:rPr>
              <a:t>denne rapporten resultater fra en spørreundersøkelse blant ansatte i staten som ble gjennomført i</a:t>
            </a:r>
          </a:p>
          <a:p>
            <a:pPr algn="l"/>
            <a:r>
              <a:rPr lang="nb-NO" sz="1800" b="0" i="0" u="none" strike="noStrike" baseline="0" dirty="0">
                <a:latin typeface="Calibri" panose="020F0502020204030204" pitchFamily="34" charset="0"/>
              </a:rPr>
              <a:t>2019. </a:t>
            </a:r>
            <a:endParaRPr lang="nb-NO" sz="1800" b="0" i="0" u="none" strike="noStrike" baseline="0" dirty="0">
              <a:latin typeface="Calibri-Italic"/>
            </a:endParaRPr>
          </a:p>
          <a:p>
            <a:pPr algn="l"/>
            <a:endParaRPr lang="nb-NO" sz="1800" b="0" i="0" u="none" strike="noStrike" baseline="0" dirty="0">
              <a:latin typeface="Calibri-Italic"/>
            </a:endParaRPr>
          </a:p>
          <a:p>
            <a:pPr algn="l"/>
            <a:r>
              <a:rPr lang="nb-NO" sz="1800" b="0" i="0" u="none" strike="noStrike" baseline="0" dirty="0">
                <a:latin typeface="Calibri-Italic"/>
              </a:rPr>
              <a:t>Spørreundersøkelsen ble sendt til alle ansatte i alle departementer i Norge – utenom Justis – og i seks underliggende etater. Vi fikk </a:t>
            </a:r>
            <a:r>
              <a:rPr lang="nb-NO" sz="1800" b="0" i="0" u="none" strike="noStrike" baseline="0" dirty="0" err="1">
                <a:latin typeface="Calibri-Italic"/>
              </a:rPr>
              <a:t>ca</a:t>
            </a:r>
            <a:r>
              <a:rPr lang="nb-NO" sz="1800" b="0" i="0" u="none" strike="noStrike" baseline="0" dirty="0">
                <a:latin typeface="Calibri-Italic"/>
              </a:rPr>
              <a:t> 1900 svar. </a:t>
            </a:r>
          </a:p>
          <a:p>
            <a:pPr algn="l"/>
            <a:endParaRPr lang="nb-NO" sz="1800" b="0" i="1" u="none" strike="noStrike" baseline="0" dirty="0">
              <a:latin typeface="Calibri-Italic"/>
            </a:endParaRPr>
          </a:p>
          <a:p>
            <a:pPr algn="l"/>
            <a:r>
              <a:rPr lang="nb-NO" sz="1800" b="0" i="0" u="none" strike="noStrike" baseline="0" dirty="0">
                <a:latin typeface="Calibri" panose="020F0502020204030204" pitchFamily="34" charset="0"/>
              </a:rPr>
              <a:t>Respondentene ble bedt om å anslå hvor ofte de</a:t>
            </a:r>
          </a:p>
          <a:p>
            <a:pPr algn="l"/>
            <a:r>
              <a:rPr lang="nb-NO" sz="1800" b="0" i="0" u="none" strike="noStrike" baseline="0" dirty="0">
                <a:latin typeface="Calibri" panose="020F0502020204030204" pitchFamily="34" charset="0"/>
              </a:rPr>
              <a:t>konsulterer forskning som en del av jobben (</a:t>
            </a:r>
            <a:r>
              <a:rPr lang="nb-NO" sz="1800" b="0" i="1" u="none" strike="noStrike" baseline="0" dirty="0">
                <a:latin typeface="Calibri-Italic"/>
              </a:rPr>
              <a:t>hyppighet</a:t>
            </a:r>
            <a:r>
              <a:rPr lang="nb-NO" sz="1800" b="0" i="0" u="none" strike="noStrike" baseline="0" dirty="0">
                <a:latin typeface="Calibri" panose="020F0502020204030204" pitchFamily="34" charset="0"/>
              </a:rPr>
              <a:t>). Det ble videre spurt om hva slags</a:t>
            </a:r>
          </a:p>
          <a:p>
            <a:pPr algn="l"/>
            <a:r>
              <a:rPr lang="nb-NO" sz="1800" b="0" i="0" u="none" strike="noStrike" baseline="0" dirty="0">
                <a:latin typeface="Calibri" panose="020F0502020204030204" pitchFamily="34" charset="0"/>
              </a:rPr>
              <a:t>forskningsmiljøer de henvendte seg til (</a:t>
            </a:r>
            <a:r>
              <a:rPr lang="nb-NO" sz="1800" b="0" i="1" u="none" strike="noStrike" baseline="0" dirty="0">
                <a:latin typeface="Calibri-Italic"/>
              </a:rPr>
              <a:t>kilder</a:t>
            </a:r>
            <a:r>
              <a:rPr lang="nb-NO" sz="1800" b="0" i="0" u="none" strike="noStrike" baseline="0" dirty="0">
                <a:latin typeface="Calibri" panose="020F0502020204030204" pitchFamily="34" charset="0"/>
              </a:rPr>
              <a:t>), hvordan de fikk tilgang til forskning (</a:t>
            </a:r>
            <a:r>
              <a:rPr lang="nb-NO" sz="1800" b="0" i="1" u="none" strike="noStrike" baseline="0" dirty="0">
                <a:latin typeface="Calibri-Italic"/>
              </a:rPr>
              <a:t>kanaler</a:t>
            </a:r>
            <a:r>
              <a:rPr lang="nb-NO" sz="1800" b="0" i="0" u="none" strike="noStrike" baseline="0" dirty="0">
                <a:latin typeface="Calibri" panose="020F0502020204030204" pitchFamily="34" charset="0"/>
              </a:rPr>
              <a:t>), om de</a:t>
            </a:r>
          </a:p>
          <a:p>
            <a:pPr algn="l"/>
            <a:r>
              <a:rPr lang="nb-NO" sz="1800" b="0" i="0" u="none" strike="noStrike" baseline="0" dirty="0">
                <a:latin typeface="Calibri" panose="020F0502020204030204" pitchFamily="34" charset="0"/>
              </a:rPr>
              <a:t>selv bidro til å spre forskning innad i organisasjonene de arbeider i og i så fall hvordan (</a:t>
            </a:r>
            <a:r>
              <a:rPr lang="nb-NO" sz="1800" b="0" i="1" u="none" strike="noStrike" baseline="0" dirty="0">
                <a:latin typeface="Calibri-Italic"/>
              </a:rPr>
              <a:t>spredning</a:t>
            </a:r>
            <a:r>
              <a:rPr lang="nb-NO" sz="1800" b="0" i="0" u="none" strike="noStrike" baseline="0" dirty="0">
                <a:latin typeface="Calibri" panose="020F0502020204030204" pitchFamily="34" charset="0"/>
              </a:rPr>
              <a:t>),</a:t>
            </a:r>
          </a:p>
          <a:p>
            <a:pPr algn="l"/>
            <a:r>
              <a:rPr lang="nb-NO" sz="1800" b="0" i="0" u="none" strike="noStrike" baseline="0" dirty="0">
                <a:latin typeface="Calibri" panose="020F0502020204030204" pitchFamily="34" charset="0"/>
              </a:rPr>
              <a:t>samt de ansattes egen vurdering av hvordan eller i hvilke situasjoner de selv som oftest bruker</a:t>
            </a:r>
          </a:p>
          <a:p>
            <a:pPr algn="l"/>
            <a:r>
              <a:rPr lang="nb-NO" sz="1800" b="0" i="0" u="none" strike="noStrike" baseline="0" dirty="0">
                <a:latin typeface="Calibri" panose="020F0502020204030204" pitchFamily="34" charset="0"/>
              </a:rPr>
              <a:t>forskning i arbeidet (</a:t>
            </a:r>
            <a:r>
              <a:rPr lang="nb-NO" sz="1800" b="0" i="1" u="none" strike="noStrike" baseline="0" dirty="0">
                <a:latin typeface="Calibri-Italic"/>
              </a:rPr>
              <a:t>bruk</a:t>
            </a:r>
            <a:r>
              <a:rPr lang="nb-NO" sz="1800" b="0" i="0" u="none" strike="noStrike" baseline="0" dirty="0">
                <a:latin typeface="Calibri" panose="020F0502020204030204" pitchFamily="34" charset="0"/>
              </a:rPr>
              <a:t>).</a:t>
            </a:r>
            <a:endParaRPr lang="en-GB" noProof="0" dirty="0"/>
          </a:p>
        </p:txBody>
      </p:sp>
      <p:sp>
        <p:nvSpPr>
          <p:cNvPr id="4" name="Plassholder for lysbildenummer 3"/>
          <p:cNvSpPr>
            <a:spLocks noGrp="1"/>
          </p:cNvSpPr>
          <p:nvPr>
            <p:ph type="sldNum" sz="quarter" idx="5"/>
          </p:nvPr>
        </p:nvSpPr>
        <p:spPr/>
        <p:txBody>
          <a:bodyPr/>
          <a:lstStyle/>
          <a:p>
            <a:fld id="{E100A8DF-B855-4222-A9D5-12C49268492E}" type="slidenum">
              <a:rPr lang="nb-NO" smtClean="0"/>
              <a:t>10</a:t>
            </a:fld>
            <a:endParaRPr lang="nb-NO"/>
          </a:p>
        </p:txBody>
      </p:sp>
    </p:spTree>
    <p:extLst>
      <p:ext uri="{BB962C8B-B14F-4D97-AF65-F5344CB8AC3E}">
        <p14:creationId xmlns:p14="http://schemas.microsoft.com/office/powerpoint/2010/main" val="715147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sz="1800" b="0" i="0" u="none" strike="noStrike" baseline="0" dirty="0">
                <a:latin typeface="Calibri" panose="020F0502020204030204" pitchFamily="34" charset="0"/>
              </a:rPr>
              <a:t>Jeg skal vise dere litt statistikk – så jeg håper dere er glad i tabeller </a:t>
            </a:r>
            <a:r>
              <a:rPr lang="nb-NO" sz="1800" b="0" i="0" u="none" strike="noStrike" baseline="0" dirty="0">
                <a:latin typeface="Calibri" panose="020F0502020204030204" pitchFamily="34" charset="0"/>
                <a:sym typeface="Wingdings" panose="05000000000000000000" pitchFamily="2" charset="2"/>
              </a:rPr>
              <a:t> </a:t>
            </a:r>
            <a:endParaRPr lang="nb-NO" sz="1800" b="0" i="0" u="none" strike="noStrike" baseline="0" dirty="0">
              <a:latin typeface="Calibri" panose="020F0502020204030204" pitchFamily="34" charset="0"/>
            </a:endParaRPr>
          </a:p>
          <a:p>
            <a:pPr algn="l"/>
            <a:endParaRPr lang="nb-NO" sz="1800" b="0" i="0" u="none" strike="noStrike" baseline="0" dirty="0">
              <a:latin typeface="Calibri" panose="020F0502020204030204" pitchFamily="34" charset="0"/>
            </a:endParaRPr>
          </a:p>
          <a:p>
            <a:pPr algn="l"/>
            <a:r>
              <a:rPr lang="nb-NO" sz="1800" b="0" i="0" u="none" strike="noStrike" baseline="0" dirty="0">
                <a:latin typeface="Calibri" panose="020F0502020204030204" pitchFamily="34" charset="0"/>
              </a:rPr>
              <a:t>Denne figuren viser at å forholde seg til forskning er en viktig del av jobben til statlig ansatte: de aller fleste</a:t>
            </a:r>
          </a:p>
          <a:p>
            <a:pPr algn="l"/>
            <a:r>
              <a:rPr lang="nb-NO" sz="1800" b="0" i="0" u="none" strike="noStrike" baseline="0" dirty="0">
                <a:latin typeface="Calibri" panose="020F0502020204030204" pitchFamily="34" charset="0"/>
              </a:rPr>
              <a:t>informantene konsulterer forskning ukentlig. </a:t>
            </a:r>
          </a:p>
          <a:p>
            <a:pPr algn="l"/>
            <a:endParaRPr lang="nb-NO" sz="1800" b="0" i="0" u="none" strike="noStrike" baseline="0" dirty="0">
              <a:latin typeface="Calibri" panose="020F0502020204030204" pitchFamily="34" charset="0"/>
            </a:endParaRPr>
          </a:p>
          <a:p>
            <a:pPr algn="l"/>
            <a:r>
              <a:rPr lang="nb-NO" sz="1800" b="0" i="0" u="none" strike="noStrike" baseline="0" dirty="0">
                <a:latin typeface="Calibri" panose="020F0502020204030204" pitchFamily="34" charset="0"/>
              </a:rPr>
              <a:t>Personer i lederstillinger oppgir at de oftere konsulterer forskning ukentlig, sammenliknet med andre grupper.</a:t>
            </a:r>
          </a:p>
          <a:p>
            <a:pPr algn="l"/>
            <a:endParaRPr lang="nb-NO" sz="1800" b="0" i="0" u="none" strike="noStrike" baseline="0" dirty="0">
              <a:latin typeface="Calibri" panose="020F0502020204030204" pitchFamily="34" charset="0"/>
            </a:endParaRPr>
          </a:p>
          <a:p>
            <a:pPr algn="l"/>
            <a:r>
              <a:rPr lang="nb-NO" sz="1800" b="0" i="0" u="none" strike="noStrike" baseline="0" dirty="0">
                <a:latin typeface="Calibri" panose="020F0502020204030204" pitchFamily="34" charset="0"/>
              </a:rPr>
              <a:t>Denne andre figuren viser frekvensen eller hyppigheten av bruk av ulike kilder. Altså, hvor henter byråkratene kunnskapen sin fra? </a:t>
            </a:r>
          </a:p>
          <a:p>
            <a:pPr algn="l"/>
            <a:r>
              <a:rPr lang="nb-NO" sz="1800" b="0" i="0" u="none" strike="noStrike" baseline="0" dirty="0">
                <a:latin typeface="Calibri" panose="020F0502020204030204" pitchFamily="34" charset="0"/>
              </a:rPr>
              <a:t>Sett under ett ser vi at byråkrater som oftest henter inn forskning fra organisasjoner som sitter tett på statsforvaltningen eller fra enheter i organisasjonene selv – sånn som analyseseksjonen jeg jobber i. </a:t>
            </a:r>
            <a:endParaRPr lang="nb-NO" dirty="0"/>
          </a:p>
        </p:txBody>
      </p:sp>
      <p:sp>
        <p:nvSpPr>
          <p:cNvPr id="4" name="Plassholder for lysbildenummer 3"/>
          <p:cNvSpPr>
            <a:spLocks noGrp="1"/>
          </p:cNvSpPr>
          <p:nvPr>
            <p:ph type="sldNum" sz="quarter" idx="5"/>
          </p:nvPr>
        </p:nvSpPr>
        <p:spPr/>
        <p:txBody>
          <a:bodyPr/>
          <a:lstStyle/>
          <a:p>
            <a:fld id="{292603A7-6922-4EDA-B45B-9C396F357E86}" type="slidenum">
              <a:rPr lang="nb-NO" smtClean="0"/>
              <a:t>11</a:t>
            </a:fld>
            <a:endParaRPr lang="nb-NO"/>
          </a:p>
        </p:txBody>
      </p:sp>
    </p:spTree>
    <p:extLst>
      <p:ext uri="{BB962C8B-B14F-4D97-AF65-F5344CB8AC3E}">
        <p14:creationId xmlns:p14="http://schemas.microsoft.com/office/powerpoint/2010/main" val="614914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tillegg til å spørre hvilke kilder til forskning de ansatte bruker, spurte vi også om hvordan de får tilgang til denne kunnskapen, </a:t>
            </a:r>
            <a:r>
              <a:rPr lang="nb-NO" dirty="0" err="1"/>
              <a:t>dvs</a:t>
            </a:r>
            <a:r>
              <a:rPr lang="nb-NO" dirty="0"/>
              <a:t>, hvilke metoder eller kanaler de oftest benytter for å hente inn forskning. </a:t>
            </a:r>
          </a:p>
          <a:p>
            <a:r>
              <a:rPr lang="nb-NO" dirty="0"/>
              <a:t>Informantene kunne svare på hvor ofte de henter inn kunnskap på ulike måter, det betyr at de bruker en kombinasjon av ulike metoder. </a:t>
            </a:r>
          </a:p>
          <a:p>
            <a:endParaRPr lang="nb-NO" dirty="0"/>
          </a:p>
          <a:p>
            <a:r>
              <a:rPr lang="nb-NO" dirty="0"/>
              <a:t>Denne figuren viser at de fleste henter kunnskap på mange måter. Og den mest brukte metodene for å finne forskningsbasert kunnskap er rett og slett gjennom å søke åpent på nettet (google). Forskning hentes også hyppig gjennom media og gjennom å spørre kollegaer, altså indirekte måter. </a:t>
            </a:r>
          </a:p>
          <a:p>
            <a:endParaRPr lang="nb-NO" dirty="0"/>
          </a:p>
          <a:p>
            <a:r>
              <a:rPr lang="nb-NO" dirty="0"/>
              <a:t>Kanaler som handler om å hente forskningsbasert kunnskap mer direkte fra forskningen gjennom kontakt med forskere eller gjennom søk i vitenskapelige publikasjoner eller databaser, er derimot mindre vanlige. </a:t>
            </a:r>
          </a:p>
        </p:txBody>
      </p:sp>
      <p:sp>
        <p:nvSpPr>
          <p:cNvPr id="4" name="Plassholder for lysbildenummer 3"/>
          <p:cNvSpPr>
            <a:spLocks noGrp="1"/>
          </p:cNvSpPr>
          <p:nvPr>
            <p:ph type="sldNum" sz="quarter" idx="5"/>
          </p:nvPr>
        </p:nvSpPr>
        <p:spPr/>
        <p:txBody>
          <a:bodyPr/>
          <a:lstStyle/>
          <a:p>
            <a:fld id="{292603A7-6922-4EDA-B45B-9C396F357E86}" type="slidenum">
              <a:rPr lang="nb-NO" smtClean="0"/>
              <a:t>12</a:t>
            </a:fld>
            <a:endParaRPr lang="nb-NO"/>
          </a:p>
        </p:txBody>
      </p:sp>
    </p:spTree>
    <p:extLst>
      <p:ext uri="{BB962C8B-B14F-4D97-AF65-F5344CB8AC3E}">
        <p14:creationId xmlns:p14="http://schemas.microsoft.com/office/powerpoint/2010/main" val="1310591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sz="1800" b="0" i="0" u="none" strike="noStrike" baseline="0" dirty="0">
                <a:solidFill>
                  <a:srgbClr val="000000"/>
                </a:solidFill>
                <a:latin typeface="Calibri" panose="020F0502020204030204" pitchFamily="34" charset="0"/>
              </a:rPr>
              <a:t>For at forskningsbasert kunnskap skal ha betydning for arbeid i statlige organisasjoner, må kunnskap deles, vurderes og diskuteres i organisasjonen. Vi har derfor spurt om hva ansatte i statlige organisasjoner gjør for å videreformidle eller spre kunnskap både på formelle og uformelle måter.</a:t>
            </a:r>
          </a:p>
          <a:p>
            <a:pPr algn="l"/>
            <a:endParaRPr lang="nb-NO" sz="1800" b="0" i="0" u="none" strike="noStrike" baseline="0" dirty="0">
              <a:solidFill>
                <a:srgbClr val="000000"/>
              </a:solidFill>
              <a:latin typeface="Calibri" panose="020F0502020204030204" pitchFamily="34" charset="0"/>
            </a:endParaRPr>
          </a:p>
          <a:p>
            <a:pPr algn="l"/>
            <a:r>
              <a:rPr lang="nb-NO" sz="1800" b="0" i="0" u="none" strike="noStrike" baseline="0" dirty="0">
                <a:solidFill>
                  <a:srgbClr val="000000"/>
                </a:solidFill>
                <a:latin typeface="Calibri" panose="020F0502020204030204" pitchFamily="34" charset="0"/>
              </a:rPr>
              <a:t>Med uformelle måter mener vi at ansatte videresender informasjon, presentasjoner, nyhetssaker el. til andre kollegaer som de mener er relevant for et saksfelt eller ved at de diskuterer forskning med kollegaer i uformelle sammenhenger. Som denne figuren viser, er dette vanlige måter å formidle forskning på. </a:t>
            </a:r>
            <a:r>
              <a:rPr lang="nb-NO" sz="1800" b="0" i="0" u="none" strike="noStrike" baseline="0" dirty="0">
                <a:latin typeface="Calibri" panose="020F0502020204030204" pitchFamily="34" charset="0"/>
              </a:rPr>
              <a:t>Å invitere forskere til å presentere eller selv å presentere forskning internt i organisasjonen er også relativt vanlig. </a:t>
            </a:r>
            <a:endParaRPr lang="nb-NO" sz="1800" b="0" i="0" u="none" strike="noStrike" baseline="0" dirty="0">
              <a:solidFill>
                <a:srgbClr val="000000"/>
              </a:solidFill>
              <a:latin typeface="Calibri" panose="020F0502020204030204" pitchFamily="34" charset="0"/>
            </a:endParaRPr>
          </a:p>
        </p:txBody>
      </p:sp>
      <p:sp>
        <p:nvSpPr>
          <p:cNvPr id="4" name="Plassholder for lysbildenummer 3"/>
          <p:cNvSpPr>
            <a:spLocks noGrp="1"/>
          </p:cNvSpPr>
          <p:nvPr>
            <p:ph type="sldNum" sz="quarter" idx="5"/>
          </p:nvPr>
        </p:nvSpPr>
        <p:spPr/>
        <p:txBody>
          <a:bodyPr/>
          <a:lstStyle/>
          <a:p>
            <a:fld id="{292603A7-6922-4EDA-B45B-9C396F357E86}" type="slidenum">
              <a:rPr lang="nb-NO" smtClean="0"/>
              <a:t>13</a:t>
            </a:fld>
            <a:endParaRPr lang="nb-NO"/>
          </a:p>
        </p:txBody>
      </p:sp>
    </p:spTree>
    <p:extLst>
      <p:ext uri="{BB962C8B-B14F-4D97-AF65-F5344CB8AC3E}">
        <p14:creationId xmlns:p14="http://schemas.microsoft.com/office/powerpoint/2010/main" val="930372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sz="1800" b="0" i="0" u="none" strike="noStrike" baseline="0" dirty="0">
                <a:latin typeface="Calibri" panose="020F0502020204030204" pitchFamily="34" charset="0"/>
              </a:rPr>
              <a:t>Statlig ansatte benyttes forskningsbasert kunnskap først og fremst som informasjonsgrunnlag, dvs. at forskning anvendes i dokumenter, som for eksempel en stortingsmelding eller i interne notater. Som beskrevet i figur 13, mener mange ansatte i statlige organisasjoner at forskningen også fører til konkrete endringer i praksis, og da spesielt knyttet til politikkutvikling eller utvikling av nye tjenester. </a:t>
            </a:r>
          </a:p>
          <a:p>
            <a:pPr algn="l"/>
            <a:endParaRPr lang="nb-NO" sz="1800" b="0" i="0" u="none" strike="noStrike" baseline="0" dirty="0">
              <a:latin typeface="Calibri" panose="020F0502020204030204" pitchFamily="34" charset="0"/>
            </a:endParaRPr>
          </a:p>
          <a:p>
            <a:pPr algn="l"/>
            <a:r>
              <a:rPr lang="nb-NO" sz="1800" b="0" i="0" u="none" strike="noStrike" baseline="0" dirty="0">
                <a:latin typeface="Calibri" panose="020F0502020204030204" pitchFamily="34" charset="0"/>
              </a:rPr>
              <a:t>Svært få sier at unngår å bruke forskningsbasert kunnskap.</a:t>
            </a:r>
            <a:endParaRPr lang="nb-NO" dirty="0"/>
          </a:p>
        </p:txBody>
      </p:sp>
      <p:sp>
        <p:nvSpPr>
          <p:cNvPr id="4" name="Plassholder for lysbildenummer 3"/>
          <p:cNvSpPr>
            <a:spLocks noGrp="1"/>
          </p:cNvSpPr>
          <p:nvPr>
            <p:ph type="sldNum" sz="quarter" idx="5"/>
          </p:nvPr>
        </p:nvSpPr>
        <p:spPr/>
        <p:txBody>
          <a:bodyPr/>
          <a:lstStyle/>
          <a:p>
            <a:fld id="{292603A7-6922-4EDA-B45B-9C396F357E86}" type="slidenum">
              <a:rPr lang="nb-NO" smtClean="0"/>
              <a:t>14</a:t>
            </a:fld>
            <a:endParaRPr lang="nb-NO"/>
          </a:p>
        </p:txBody>
      </p:sp>
    </p:spTree>
    <p:extLst>
      <p:ext uri="{BB962C8B-B14F-4D97-AF65-F5344CB8AC3E}">
        <p14:creationId xmlns:p14="http://schemas.microsoft.com/office/powerpoint/2010/main" val="319797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noProof="0" dirty="0" err="1"/>
              <a:t>Så</a:t>
            </a:r>
            <a:r>
              <a:rPr lang="en-GB" noProof="0" dirty="0"/>
              <a:t>, </a:t>
            </a:r>
            <a:r>
              <a:rPr lang="en-GB" noProof="0" dirty="0" err="1"/>
              <a:t>overordnet</a:t>
            </a:r>
            <a:r>
              <a:rPr lang="en-GB" noProof="0" dirty="0"/>
              <a:t> </a:t>
            </a:r>
            <a:r>
              <a:rPr lang="en-GB" noProof="0" dirty="0" err="1"/>
              <a:t>kan</a:t>
            </a:r>
            <a:r>
              <a:rPr lang="en-GB" noProof="0" dirty="0"/>
              <a:t> vi </a:t>
            </a:r>
            <a:r>
              <a:rPr lang="en-GB" noProof="0" dirty="0" err="1"/>
              <a:t>si</a:t>
            </a:r>
            <a:r>
              <a:rPr lang="en-GB" noProof="0" dirty="0"/>
              <a:t> at bruk </a:t>
            </a:r>
            <a:r>
              <a:rPr lang="en-GB" noProof="0" dirty="0" err="1"/>
              <a:t>av</a:t>
            </a:r>
            <a:r>
              <a:rPr lang="en-GB" noProof="0" dirty="0"/>
              <a:t> </a:t>
            </a:r>
            <a:r>
              <a:rPr lang="en-GB" noProof="0" dirty="0" err="1"/>
              <a:t>forskning</a:t>
            </a:r>
            <a:r>
              <a:rPr lang="en-GB" noProof="0" dirty="0"/>
              <a:t> er </a:t>
            </a:r>
            <a:r>
              <a:rPr lang="en-GB" noProof="0" dirty="0" err="1"/>
              <a:t>vanlig</a:t>
            </a:r>
            <a:r>
              <a:rPr lang="en-GB" noProof="0" dirty="0"/>
              <a:t> </a:t>
            </a:r>
            <a:r>
              <a:rPr lang="en-GB" noProof="0" dirty="0" err="1"/>
              <a:t>og</a:t>
            </a:r>
            <a:r>
              <a:rPr lang="en-GB" noProof="0" dirty="0"/>
              <a:t> </a:t>
            </a:r>
            <a:r>
              <a:rPr lang="en-GB" noProof="0" dirty="0" err="1"/>
              <a:t>omfattende</a:t>
            </a:r>
            <a:r>
              <a:rPr lang="en-GB" noProof="0" dirty="0"/>
              <a:t> I </a:t>
            </a:r>
            <a:r>
              <a:rPr lang="en-GB" noProof="0" dirty="0" err="1"/>
              <a:t>forvaltningsorganser</a:t>
            </a:r>
            <a:r>
              <a:rPr lang="en-GB" noProof="0" dirty="0"/>
              <a:t>, men det </a:t>
            </a:r>
            <a:r>
              <a:rPr lang="en-GB" noProof="0" dirty="0" err="1"/>
              <a:t>foregår</a:t>
            </a:r>
            <a:r>
              <a:rPr lang="en-GB" noProof="0" dirty="0"/>
              <a:t> </a:t>
            </a:r>
            <a:r>
              <a:rPr lang="en-GB" noProof="0" dirty="0" err="1"/>
              <a:t>på</a:t>
            </a:r>
            <a:r>
              <a:rPr lang="en-GB" noProof="0" dirty="0"/>
              <a:t> </a:t>
            </a:r>
            <a:r>
              <a:rPr lang="en-GB" noProof="0" dirty="0" err="1"/>
              <a:t>uformelle</a:t>
            </a:r>
            <a:r>
              <a:rPr lang="en-GB" noProof="0" dirty="0"/>
              <a:t> </a:t>
            </a:r>
            <a:r>
              <a:rPr lang="en-GB" noProof="0" dirty="0" err="1"/>
              <a:t>måter</a:t>
            </a:r>
            <a:r>
              <a:rPr lang="en-GB" noProof="0" dirty="0"/>
              <a:t> </a:t>
            </a:r>
            <a:r>
              <a:rPr lang="en-GB" noProof="0" dirty="0" err="1"/>
              <a:t>og</a:t>
            </a:r>
            <a:r>
              <a:rPr lang="en-GB" noProof="0" dirty="0"/>
              <a:t> </a:t>
            </a:r>
            <a:r>
              <a:rPr lang="en-GB" noProof="0" dirty="0" err="1"/>
              <a:t>sjelden</a:t>
            </a:r>
            <a:r>
              <a:rPr lang="en-GB" noProof="0" dirty="0"/>
              <a:t> I </a:t>
            </a:r>
            <a:r>
              <a:rPr lang="en-GB" noProof="0" dirty="0" err="1"/>
              <a:t>kontakt</a:t>
            </a:r>
            <a:r>
              <a:rPr lang="en-GB" noProof="0" dirty="0"/>
              <a:t> med </a:t>
            </a:r>
            <a:r>
              <a:rPr lang="en-GB" noProof="0" dirty="0" err="1"/>
              <a:t>vitenskapelige</a:t>
            </a:r>
            <a:r>
              <a:rPr lang="en-GB" noProof="0" dirty="0"/>
              <a:t> </a:t>
            </a:r>
            <a:r>
              <a:rPr lang="en-GB" noProof="0" dirty="0" err="1"/>
              <a:t>kilder</a:t>
            </a:r>
            <a:r>
              <a:rPr lang="en-GB" noProof="0" dirty="0"/>
              <a:t> </a:t>
            </a:r>
            <a:r>
              <a:rPr lang="en-GB" noProof="0" dirty="0" err="1"/>
              <a:t>og</a:t>
            </a:r>
            <a:r>
              <a:rPr lang="en-GB" noProof="0" dirty="0"/>
              <a:t> </a:t>
            </a:r>
            <a:r>
              <a:rPr lang="en-GB" noProof="0" dirty="0" err="1"/>
              <a:t>kanaler</a:t>
            </a:r>
            <a:r>
              <a:rPr lang="en-GB" noProof="0" dirty="0"/>
              <a:t>. </a:t>
            </a:r>
          </a:p>
          <a:p>
            <a:endParaRPr lang="en-GB" noProof="0" dirty="0"/>
          </a:p>
          <a:p>
            <a:pPr marL="0" indent="0" algn="l">
              <a:buNone/>
            </a:pPr>
            <a:r>
              <a:rPr lang="en-GB" noProof="0" dirty="0" err="1"/>
              <a:t>Funn</a:t>
            </a:r>
            <a:r>
              <a:rPr lang="en-GB" noProof="0" dirty="0"/>
              <a:t> </a:t>
            </a:r>
            <a:r>
              <a:rPr lang="en-GB" noProof="0" dirty="0" err="1"/>
              <a:t>fra</a:t>
            </a:r>
            <a:r>
              <a:rPr lang="en-GB" noProof="0" dirty="0"/>
              <a:t> </a:t>
            </a:r>
            <a:r>
              <a:rPr lang="en-GB" noProof="0" dirty="0" err="1"/>
              <a:t>surveyen</a:t>
            </a:r>
            <a:r>
              <a:rPr lang="en-GB" noProof="0" dirty="0"/>
              <a:t> – </a:t>
            </a:r>
            <a:r>
              <a:rPr lang="en-GB" noProof="0" dirty="0" err="1"/>
              <a:t>som</a:t>
            </a:r>
            <a:r>
              <a:rPr lang="en-GB" noProof="0" dirty="0"/>
              <a:t> </a:t>
            </a:r>
            <a:r>
              <a:rPr lang="en-GB" noProof="0" dirty="0" err="1"/>
              <a:t>jeg</a:t>
            </a:r>
            <a:r>
              <a:rPr lang="en-GB" noProof="0" dirty="0"/>
              <a:t> </a:t>
            </a:r>
            <a:r>
              <a:rPr lang="en-GB" noProof="0" dirty="0" err="1"/>
              <a:t>ikke</a:t>
            </a:r>
            <a:r>
              <a:rPr lang="en-GB" noProof="0" dirty="0"/>
              <a:t> </a:t>
            </a:r>
            <a:r>
              <a:rPr lang="en-GB" noProof="0" dirty="0" err="1"/>
              <a:t>har</a:t>
            </a:r>
            <a:r>
              <a:rPr lang="en-GB" noProof="0" dirty="0"/>
              <a:t> </a:t>
            </a:r>
            <a:r>
              <a:rPr lang="en-GB" noProof="0" dirty="0" err="1"/>
              <a:t>presentert</a:t>
            </a:r>
            <a:r>
              <a:rPr lang="en-GB" noProof="0" dirty="0"/>
              <a:t> her – </a:t>
            </a:r>
            <a:r>
              <a:rPr lang="en-GB" noProof="0" dirty="0" err="1"/>
              <a:t>viser</a:t>
            </a:r>
            <a:r>
              <a:rPr lang="en-GB" noProof="0" dirty="0"/>
              <a:t> </a:t>
            </a:r>
            <a:r>
              <a:rPr lang="en-GB" noProof="0" dirty="0" err="1"/>
              <a:t>videre</a:t>
            </a:r>
            <a:r>
              <a:rPr lang="en-GB" noProof="0" dirty="0"/>
              <a:t> at: </a:t>
            </a:r>
            <a:r>
              <a:rPr lang="en-GB" noProof="0" dirty="0" err="1"/>
              <a:t>på</a:t>
            </a:r>
            <a:r>
              <a:rPr lang="en-GB" noProof="0" dirty="0"/>
              <a:t> </a:t>
            </a:r>
            <a:r>
              <a:rPr lang="en-GB" noProof="0" dirty="0" err="1"/>
              <a:t>tvers</a:t>
            </a:r>
            <a:r>
              <a:rPr lang="en-GB" noProof="0" dirty="0"/>
              <a:t> </a:t>
            </a:r>
            <a:r>
              <a:rPr lang="en-GB" noProof="0" dirty="0" err="1"/>
              <a:t>av</a:t>
            </a:r>
            <a:r>
              <a:rPr lang="en-GB" noProof="0" dirty="0"/>
              <a:t> </a:t>
            </a:r>
            <a:r>
              <a:rPr lang="en-GB" noProof="0" dirty="0" err="1"/>
              <a:t>organisasjonene</a:t>
            </a:r>
            <a:r>
              <a:rPr lang="en-GB" noProof="0" dirty="0"/>
              <a:t> er det </a:t>
            </a:r>
            <a:r>
              <a:rPr lang="en-GB" noProof="0" dirty="0" err="1"/>
              <a:t>en</a:t>
            </a:r>
            <a:r>
              <a:rPr lang="en-GB" noProof="0" dirty="0"/>
              <a:t> </a:t>
            </a:r>
            <a:r>
              <a:rPr lang="en-GB" noProof="0" dirty="0" err="1"/>
              <a:t>felles</a:t>
            </a:r>
            <a:r>
              <a:rPr lang="en-GB" noProof="0" dirty="0"/>
              <a:t> </a:t>
            </a:r>
            <a:r>
              <a:rPr lang="en-GB" noProof="0" dirty="0" err="1"/>
              <a:t>forventning</a:t>
            </a:r>
            <a:r>
              <a:rPr lang="en-GB" noProof="0" dirty="0"/>
              <a:t> </a:t>
            </a:r>
            <a:r>
              <a:rPr lang="en-GB" noProof="0" dirty="0" err="1"/>
              <a:t>og</a:t>
            </a:r>
            <a:r>
              <a:rPr lang="en-GB" noProof="0" dirty="0"/>
              <a:t> </a:t>
            </a:r>
            <a:r>
              <a:rPr lang="en-GB" noProof="0" dirty="0" err="1"/>
              <a:t>ambisjon</a:t>
            </a:r>
            <a:r>
              <a:rPr lang="nb-NO" sz="1200" dirty="0">
                <a:solidFill>
                  <a:schemeClr val="tx1">
                    <a:lumMod val="75000"/>
                  </a:schemeClr>
                </a:solidFill>
                <a:latin typeface="Calibri" panose="020F0502020204030204" pitchFamily="34" charset="0"/>
                <a:cs typeface="Calibri" panose="020F0502020204030204" pitchFamily="34" charset="0"/>
              </a:rPr>
              <a:t>om å bruke forskning i beslutningsprosesser. Det er likevel betydelige forskjeller når det kommer til </a:t>
            </a:r>
          </a:p>
          <a:p>
            <a:pPr marL="0" indent="0" algn="l">
              <a:buNone/>
            </a:pPr>
            <a:r>
              <a:rPr lang="nb-NO" sz="1200" b="1" dirty="0">
                <a:latin typeface="Calibri" panose="020F0502020204030204" pitchFamily="34" charset="0"/>
                <a:cs typeface="Calibri" panose="020F0502020204030204" pitchFamily="34" charset="0"/>
              </a:rPr>
              <a:t>tilgjengelighet til ressurser </a:t>
            </a:r>
            <a:r>
              <a:rPr lang="nb-NO" sz="1200" dirty="0">
                <a:solidFill>
                  <a:schemeClr val="tx1">
                    <a:lumMod val="75000"/>
                  </a:schemeClr>
                </a:solidFill>
                <a:latin typeface="Calibri" panose="020F0502020204030204" pitchFamily="34" charset="0"/>
                <a:cs typeface="Calibri" panose="020F0502020204030204" pitchFamily="34" charset="0"/>
              </a:rPr>
              <a:t>som kan støtte bruk av forskning i forvaltningen. </a:t>
            </a:r>
          </a:p>
          <a:p>
            <a:pPr marL="0" indent="0" algn="l">
              <a:buNone/>
            </a:pPr>
            <a:endParaRPr lang="nb-NO" sz="1200" dirty="0">
              <a:solidFill>
                <a:schemeClr val="tx1">
                  <a:lumMod val="75000"/>
                </a:schemeClr>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err="1"/>
              <a:t>Samtidig</a:t>
            </a:r>
            <a:r>
              <a:rPr lang="en-GB" noProof="0" dirty="0"/>
              <a:t> er det </a:t>
            </a:r>
            <a:r>
              <a:rPr lang="en-GB" noProof="0" dirty="0" err="1"/>
              <a:t>blant</a:t>
            </a:r>
            <a:r>
              <a:rPr lang="en-GB" noProof="0" dirty="0"/>
              <a:t> </a:t>
            </a:r>
            <a:r>
              <a:rPr lang="en-GB" noProof="0" dirty="0" err="1"/>
              <a:t>noen</a:t>
            </a:r>
            <a:r>
              <a:rPr lang="en-GB" noProof="0" dirty="0"/>
              <a:t> </a:t>
            </a:r>
            <a:r>
              <a:rPr lang="en-GB" noProof="0" dirty="0" err="1"/>
              <a:t>en</a:t>
            </a:r>
            <a:r>
              <a:rPr lang="en-GB" noProof="0" dirty="0"/>
              <a:t> f</a:t>
            </a:r>
            <a:r>
              <a:rPr lang="nb-NO" sz="1200" dirty="0" err="1">
                <a:solidFill>
                  <a:schemeClr val="tx1">
                    <a:lumMod val="75000"/>
                  </a:schemeClr>
                </a:solidFill>
                <a:latin typeface="Calibri" panose="020F0502020204030204" pitchFamily="34" charset="0"/>
                <a:cs typeface="Calibri" panose="020F0502020204030204" pitchFamily="34" charset="0"/>
              </a:rPr>
              <a:t>orestilling</a:t>
            </a:r>
            <a:r>
              <a:rPr lang="nb-NO" sz="1200" dirty="0">
                <a:solidFill>
                  <a:schemeClr val="tx1">
                    <a:lumMod val="75000"/>
                  </a:schemeClr>
                </a:solidFill>
                <a:latin typeface="Calibri" panose="020F0502020204030204" pitchFamily="34" charset="0"/>
                <a:cs typeface="Calibri" panose="020F0502020204030204" pitchFamily="34" charset="0"/>
              </a:rPr>
              <a:t> om at det er for tett kobling mellom forskning og forvaltning. Dette bekreftes </a:t>
            </a:r>
            <a:r>
              <a:rPr lang="nb-NO" sz="1200" b="1" dirty="0">
                <a:solidFill>
                  <a:schemeClr val="tx1">
                    <a:lumMod val="75000"/>
                  </a:schemeClr>
                </a:solidFill>
                <a:latin typeface="Calibri" panose="020F0502020204030204" pitchFamily="34" charset="0"/>
                <a:cs typeface="Calibri" panose="020F0502020204030204" pitchFamily="34" charset="0"/>
              </a:rPr>
              <a:t>ikke</a:t>
            </a:r>
            <a:r>
              <a:rPr lang="nb-NO" sz="1200" dirty="0">
                <a:solidFill>
                  <a:schemeClr val="tx1">
                    <a:lumMod val="75000"/>
                  </a:schemeClr>
                </a:solidFill>
                <a:latin typeface="Calibri" panose="020F0502020204030204" pitchFamily="34" charset="0"/>
                <a:cs typeface="Calibri" panose="020F0502020204030204" pitchFamily="34" charset="0"/>
              </a:rPr>
              <a:t>, men det ser heller ikke ut til at det er mangelfulle berøringspunkter. Det er et </a:t>
            </a:r>
            <a:r>
              <a:rPr lang="nb-NO" sz="1200" b="1" dirty="0">
                <a:latin typeface="Calibri" panose="020F0502020204030204" pitchFamily="34" charset="0"/>
                <a:cs typeface="Calibri" panose="020F0502020204030204" pitchFamily="34" charset="0"/>
              </a:rPr>
              <a:t>god utviklede nettverk og et tillitsforhold </a:t>
            </a:r>
            <a:r>
              <a:rPr lang="nb-NO" sz="1200" dirty="0">
                <a:solidFill>
                  <a:schemeClr val="tx1">
                    <a:lumMod val="75000"/>
                  </a:schemeClr>
                </a:solidFill>
                <a:latin typeface="Calibri" panose="020F0502020204030204" pitchFamily="34" charset="0"/>
                <a:cs typeface="Calibri" panose="020F0502020204030204" pitchFamily="34" charset="0"/>
              </a:rPr>
              <a:t>mellom systemene – et trekk som trolig skiller norsk forvaltning fra tilsvarende relasjoner i andre land. </a:t>
            </a:r>
          </a:p>
          <a:p>
            <a:pPr algn="l"/>
            <a:endParaRPr lang="en-GB" noProof="0" dirty="0"/>
          </a:p>
          <a:p>
            <a:pPr algn="l"/>
            <a:endParaRPr lang="en-GB" noProof="0" dirty="0"/>
          </a:p>
        </p:txBody>
      </p:sp>
      <p:sp>
        <p:nvSpPr>
          <p:cNvPr id="4" name="Plassholder for lysbildenummer 3"/>
          <p:cNvSpPr>
            <a:spLocks noGrp="1"/>
          </p:cNvSpPr>
          <p:nvPr>
            <p:ph type="sldNum" sz="quarter" idx="5"/>
          </p:nvPr>
        </p:nvSpPr>
        <p:spPr/>
        <p:txBody>
          <a:bodyPr/>
          <a:lstStyle/>
          <a:p>
            <a:fld id="{E100A8DF-B855-4222-A9D5-12C49268492E}" type="slidenum">
              <a:rPr lang="nb-NO" smtClean="0"/>
              <a:t>15</a:t>
            </a:fld>
            <a:endParaRPr lang="nb-NO"/>
          </a:p>
        </p:txBody>
      </p:sp>
    </p:spTree>
    <p:extLst>
      <p:ext uri="{BB962C8B-B14F-4D97-AF65-F5344CB8AC3E}">
        <p14:creationId xmlns:p14="http://schemas.microsoft.com/office/powerpoint/2010/main" val="493843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noProof="0" dirty="0"/>
          </a:p>
        </p:txBody>
      </p:sp>
      <p:sp>
        <p:nvSpPr>
          <p:cNvPr id="4" name="Plassholder for lysbildenummer 3"/>
          <p:cNvSpPr>
            <a:spLocks noGrp="1"/>
          </p:cNvSpPr>
          <p:nvPr>
            <p:ph type="sldNum" sz="quarter" idx="5"/>
          </p:nvPr>
        </p:nvSpPr>
        <p:spPr/>
        <p:txBody>
          <a:bodyPr/>
          <a:lstStyle/>
          <a:p>
            <a:fld id="{E100A8DF-B855-4222-A9D5-12C49268492E}" type="slidenum">
              <a:rPr lang="nb-NO" smtClean="0"/>
              <a:t>16</a:t>
            </a:fld>
            <a:endParaRPr lang="nb-NO"/>
          </a:p>
        </p:txBody>
      </p:sp>
    </p:spTree>
    <p:extLst>
      <p:ext uri="{BB962C8B-B14F-4D97-AF65-F5344CB8AC3E}">
        <p14:creationId xmlns:p14="http://schemas.microsoft.com/office/powerpoint/2010/main" val="3753901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Faktorer som påvirker om og hvordan ansatte i offentlige organisasjoner bruker forskningsbasert kunnskap kan kategoriseres i følgende grupper: </a:t>
            </a:r>
          </a:p>
          <a:p>
            <a:endParaRPr lang="nb-NO" dirty="0"/>
          </a:p>
          <a:p>
            <a:r>
              <a:rPr lang="nb-NO" dirty="0"/>
              <a:t>Individuelle kjennetegn</a:t>
            </a:r>
          </a:p>
          <a:p>
            <a:pPr marL="171450" indent="-171450">
              <a:buFont typeface="Arial" panose="020B0604020202020204" pitchFamily="34" charset="0"/>
              <a:buChar char="•"/>
            </a:pPr>
            <a:r>
              <a:rPr lang="nb-NO" dirty="0"/>
              <a:t>En av de viktigste driverne til bruk av forskning er at den enkelte byråkrat må ha kompetanse til å bruke det. Populært kalt absorpsjonskapasitet handler det om at desto høyere utdanning, og desto mer erfaring både i arbeidet, men også spesifikt med forskning, øker sjansen for å bruke forskningsbasert kunnskap. </a:t>
            </a:r>
          </a:p>
          <a:p>
            <a:pPr marL="171450" indent="-171450">
              <a:buFont typeface="Arial" panose="020B0604020202020204" pitchFamily="34" charset="0"/>
              <a:buChar char="•"/>
            </a:pPr>
            <a:r>
              <a:rPr lang="nb-NO" dirty="0"/>
              <a:t>Men den enkelte må også ha positiv holdning og motivasjon til å bruke forskning </a:t>
            </a:r>
          </a:p>
          <a:p>
            <a:pPr marL="171450" indent="-171450">
              <a:buFont typeface="Arial" panose="020B0604020202020204" pitchFamily="34" charset="0"/>
              <a:buChar char="•"/>
            </a:pPr>
            <a:endParaRPr lang="nb-NO" dirty="0"/>
          </a:p>
          <a:p>
            <a:r>
              <a:rPr lang="nb-NO" dirty="0"/>
              <a:t>Kjennetegn ved organisasjonen </a:t>
            </a:r>
          </a:p>
          <a:p>
            <a:pPr marL="171450" indent="-171450">
              <a:buFont typeface="Arial" panose="020B0604020202020204" pitchFamily="34" charset="0"/>
              <a:buChar char="•"/>
            </a:pPr>
            <a:r>
              <a:rPr lang="nb-NO" dirty="0"/>
              <a:t>På organisasjonsnivå, er noe så banalt som tilgang veldig viktig. De ansatte må ha direkte tilgang til forskningsresultater gjennom tilgang til databaser og forskningsjournaler, eller indirekte via nyhetsbrev fra forskningsmiljøer eller organisasjoner som oversetter forskning</a:t>
            </a:r>
          </a:p>
          <a:p>
            <a:pPr marL="171450" indent="-171450">
              <a:buFont typeface="Arial" panose="020B0604020202020204" pitchFamily="34" charset="0"/>
              <a:buChar char="•"/>
            </a:pPr>
            <a:r>
              <a:rPr lang="nb-NO" dirty="0"/>
              <a:t>Organisasjonen må også ha en infrastruktur for deling av kunnskap</a:t>
            </a:r>
          </a:p>
          <a:p>
            <a:pPr marL="171450" indent="-171450">
              <a:buFont typeface="Arial" panose="020B0604020202020204" pitchFamily="34" charset="0"/>
              <a:buChar char="•"/>
            </a:pPr>
            <a:r>
              <a:rPr lang="nb-NO" dirty="0"/>
              <a:t>Og en kultur og ledelse som verdsetter forskning og bruk av forskning i arbeidet</a:t>
            </a:r>
          </a:p>
          <a:p>
            <a:pPr marL="171450" indent="-171450">
              <a:buFont typeface="Arial" panose="020B0604020202020204" pitchFamily="34" charset="0"/>
              <a:buChar char="•"/>
            </a:pPr>
            <a:r>
              <a:rPr lang="nb-NO" dirty="0"/>
              <a:t>Men det som ofte trekkes frem som en barriere, er mangel på tid til å </a:t>
            </a:r>
            <a:r>
              <a:rPr lang="nb-NO" dirty="0" err="1"/>
              <a:t>dypdykke</a:t>
            </a:r>
            <a:r>
              <a:rPr lang="nb-NO" dirty="0"/>
              <a:t> i kunnskapen. </a:t>
            </a:r>
          </a:p>
          <a:p>
            <a:pPr marL="171450" indent="-171450">
              <a:buFont typeface="Arial" panose="020B0604020202020204" pitchFamily="34" charset="0"/>
              <a:buChar char="•"/>
            </a:pPr>
            <a:endParaRPr lang="nb-NO" dirty="0"/>
          </a:p>
          <a:p>
            <a:r>
              <a:rPr lang="nb-NO" dirty="0"/>
              <a:t>Kontakt og samarbeid</a:t>
            </a:r>
          </a:p>
          <a:p>
            <a:pPr marL="171450" indent="-171450">
              <a:buFont typeface="Arial" panose="020B0604020202020204" pitchFamily="34" charset="0"/>
              <a:buChar char="•"/>
            </a:pPr>
            <a:r>
              <a:rPr lang="nb-NO" dirty="0"/>
              <a:t>En faktor som i veldig stor grad trekkes frem som viktig for å øke bruken av forskning er direkte kontakt og samarbeid med forskere. </a:t>
            </a:r>
          </a:p>
          <a:p>
            <a:pPr marL="0" indent="0">
              <a:buFont typeface="Arial" panose="020B0604020202020204" pitchFamily="34" charset="0"/>
              <a:buNone/>
            </a:pPr>
            <a:endParaRPr lang="nb-NO" dirty="0"/>
          </a:p>
          <a:p>
            <a:r>
              <a:rPr lang="nb-NO" dirty="0"/>
              <a:t>Kjennetegn ved forskningen </a:t>
            </a:r>
          </a:p>
          <a:p>
            <a:pPr marL="171450" indent="-171450">
              <a:buFont typeface="Arial" panose="020B0604020202020204" pitchFamily="34" charset="0"/>
              <a:buChar char="•"/>
            </a:pPr>
            <a:r>
              <a:rPr lang="nb-NO" dirty="0"/>
              <a:t>Hva gjelder forskningen, må den oppleves relevant og aktuell for at den skal tas i bruk, og aller helst skal den være tydelig på politiske implikasjoner for at byråkratene enkelt kan omsette den inn i politisk kontekst. </a:t>
            </a:r>
          </a:p>
          <a:p>
            <a:pPr marL="171450" indent="-171450">
              <a:buFont typeface="Arial" panose="020B0604020202020204" pitchFamily="34" charset="0"/>
              <a:buChar char="•"/>
            </a:pPr>
            <a:endParaRPr lang="nb-NO" dirty="0"/>
          </a:p>
          <a:p>
            <a:r>
              <a:rPr lang="nb-NO" dirty="0"/>
              <a:t>Kjennetegn ved politikk- og saksområder </a:t>
            </a:r>
          </a:p>
          <a:p>
            <a:pPr marL="171450" indent="-171450">
              <a:buFont typeface="Arial" panose="020B0604020202020204" pitchFamily="34" charset="0"/>
              <a:buChar char="•"/>
            </a:pPr>
            <a:r>
              <a:rPr lang="nb-NO" dirty="0"/>
              <a:t> Sist, men ikke minst, kan det se ut til at ansatte innenfor politiske fagområder som er kontroversielle eller under sterkt politisk press, oftere tyr til forskningsbasert kunnskap. </a:t>
            </a:r>
          </a:p>
          <a:p>
            <a:pPr marL="171450" indent="-171450">
              <a:buFont typeface="Arial" panose="020B0604020202020204" pitchFamily="34" charset="0"/>
              <a:buChar char="•"/>
            </a:pPr>
            <a:r>
              <a:rPr lang="nb-NO" dirty="0"/>
              <a:t>Det samme gjelder innenfor fagområder som direkte påvirker menneskers liv og velstand – som eksempelvis klima, mat, helse og utdanning. </a:t>
            </a:r>
          </a:p>
          <a:p>
            <a:endParaRPr lang="en-GB" noProof="0" dirty="0"/>
          </a:p>
          <a:p>
            <a:r>
              <a:rPr lang="en-GB" noProof="0" dirty="0"/>
              <a:t>____________</a:t>
            </a:r>
          </a:p>
          <a:p>
            <a:endParaRPr lang="en-GB" noProof="0" dirty="0"/>
          </a:p>
          <a:p>
            <a:r>
              <a:rPr lang="en-GB" noProof="0" dirty="0" err="1"/>
              <a:t>Nå</a:t>
            </a:r>
            <a:r>
              <a:rPr lang="en-GB" noProof="0" dirty="0"/>
              <a:t> jobber </a:t>
            </a:r>
            <a:r>
              <a:rPr lang="en-GB" noProof="0" dirty="0" err="1"/>
              <a:t>jeg</a:t>
            </a:r>
            <a:r>
              <a:rPr lang="en-GB" noProof="0" dirty="0"/>
              <a:t> </a:t>
            </a:r>
            <a:r>
              <a:rPr lang="en-GB" noProof="0" dirty="0" err="1"/>
              <a:t>og</a:t>
            </a:r>
            <a:r>
              <a:rPr lang="en-GB" noProof="0" dirty="0"/>
              <a:t> </a:t>
            </a:r>
            <a:r>
              <a:rPr lang="en-GB" noProof="0" dirty="0" err="1"/>
              <a:t>noen</a:t>
            </a:r>
            <a:r>
              <a:rPr lang="en-GB" noProof="0" dirty="0"/>
              <a:t> </a:t>
            </a:r>
            <a:r>
              <a:rPr lang="en-GB" noProof="0" dirty="0" err="1"/>
              <a:t>kolleger</a:t>
            </a:r>
            <a:r>
              <a:rPr lang="en-GB" noProof="0" dirty="0"/>
              <a:t> med </a:t>
            </a:r>
            <a:r>
              <a:rPr lang="en-GB" noProof="0" dirty="0" err="1"/>
              <a:t>en</a:t>
            </a:r>
            <a:r>
              <a:rPr lang="en-GB" noProof="0" dirty="0"/>
              <a:t> </a:t>
            </a:r>
            <a:r>
              <a:rPr lang="en-GB" noProof="0" dirty="0" err="1"/>
              <a:t>studie</a:t>
            </a:r>
            <a:r>
              <a:rPr lang="en-GB" noProof="0" dirty="0"/>
              <a:t> </a:t>
            </a:r>
            <a:r>
              <a:rPr lang="en-GB" noProof="0" dirty="0" err="1"/>
              <a:t>hvor</a:t>
            </a:r>
            <a:r>
              <a:rPr lang="en-GB" noProof="0" dirty="0"/>
              <a:t> vi </a:t>
            </a:r>
            <a:r>
              <a:rPr lang="en-GB" noProof="0" dirty="0" err="1"/>
              <a:t>analyserer</a:t>
            </a:r>
            <a:r>
              <a:rPr lang="en-GB" noProof="0" dirty="0"/>
              <a:t> </a:t>
            </a:r>
            <a:r>
              <a:rPr lang="en-GB" noProof="0" dirty="0" err="1"/>
              <a:t>dataene</a:t>
            </a:r>
            <a:r>
              <a:rPr lang="en-GB" noProof="0" dirty="0"/>
              <a:t> </a:t>
            </a:r>
            <a:r>
              <a:rPr lang="en-GB" noProof="0" dirty="0" err="1"/>
              <a:t>fra</a:t>
            </a:r>
            <a:r>
              <a:rPr lang="en-GB" noProof="0" dirty="0"/>
              <a:t> den store </a:t>
            </a:r>
            <a:r>
              <a:rPr lang="en-GB" noProof="0" dirty="0" err="1"/>
              <a:t>spørreundersøkelsen</a:t>
            </a:r>
            <a:r>
              <a:rPr lang="en-GB" noProof="0" dirty="0"/>
              <a:t> </a:t>
            </a:r>
            <a:r>
              <a:rPr lang="en-GB" noProof="0" dirty="0" err="1"/>
              <a:t>som</a:t>
            </a:r>
            <a:r>
              <a:rPr lang="en-GB" noProof="0" dirty="0"/>
              <a:t> </a:t>
            </a:r>
            <a:r>
              <a:rPr lang="en-GB" noProof="0" dirty="0" err="1"/>
              <a:t>jeg</a:t>
            </a:r>
            <a:r>
              <a:rPr lang="en-GB" noProof="0" dirty="0"/>
              <a:t> </a:t>
            </a:r>
            <a:r>
              <a:rPr lang="en-GB" noProof="0" dirty="0" err="1"/>
              <a:t>presenterte</a:t>
            </a:r>
            <a:r>
              <a:rPr lang="en-GB" noProof="0" dirty="0"/>
              <a:t> I </a:t>
            </a:r>
            <a:r>
              <a:rPr lang="en-GB" noProof="0" dirty="0" err="1"/>
              <a:t>sted</a:t>
            </a:r>
            <a:r>
              <a:rPr lang="en-GB" noProof="0" dirty="0"/>
              <a:t>. Der ser vi </a:t>
            </a:r>
            <a:r>
              <a:rPr lang="en-GB" noProof="0" dirty="0" err="1"/>
              <a:t>på</a:t>
            </a:r>
            <a:r>
              <a:rPr lang="en-GB" noProof="0" dirty="0"/>
              <a:t> de </a:t>
            </a:r>
            <a:r>
              <a:rPr lang="en-GB" noProof="0" dirty="0" err="1"/>
              <a:t>byråkratene</a:t>
            </a:r>
            <a:r>
              <a:rPr lang="en-GB" noProof="0" dirty="0"/>
              <a:t> </a:t>
            </a:r>
            <a:r>
              <a:rPr lang="en-GB" noProof="0" dirty="0" err="1"/>
              <a:t>som</a:t>
            </a:r>
            <a:r>
              <a:rPr lang="en-GB" noProof="0" dirty="0"/>
              <a:t> er </a:t>
            </a:r>
            <a:r>
              <a:rPr lang="en-GB" noProof="0" dirty="0" err="1"/>
              <a:t>mest</a:t>
            </a:r>
            <a:r>
              <a:rPr lang="en-GB" noProof="0" dirty="0"/>
              <a:t> active I å </a:t>
            </a:r>
            <a:r>
              <a:rPr lang="en-GB" noProof="0" dirty="0" err="1"/>
              <a:t>hente</a:t>
            </a:r>
            <a:r>
              <a:rPr lang="en-GB" noProof="0" dirty="0"/>
              <a:t> inn </a:t>
            </a:r>
            <a:r>
              <a:rPr lang="en-GB" noProof="0" dirty="0" err="1"/>
              <a:t>og</a:t>
            </a:r>
            <a:r>
              <a:rPr lang="en-GB" noProof="0" dirty="0"/>
              <a:t> </a:t>
            </a:r>
            <a:r>
              <a:rPr lang="en-GB" noProof="0" dirty="0" err="1"/>
              <a:t>spre</a:t>
            </a:r>
            <a:r>
              <a:rPr lang="en-GB" noProof="0" dirty="0"/>
              <a:t> </a:t>
            </a:r>
            <a:r>
              <a:rPr lang="en-GB" noProof="0" dirty="0" err="1"/>
              <a:t>forskningsbasert</a:t>
            </a:r>
            <a:r>
              <a:rPr lang="en-GB" noProof="0" dirty="0"/>
              <a:t> </a:t>
            </a:r>
            <a:r>
              <a:rPr lang="en-GB" noProof="0" dirty="0" err="1"/>
              <a:t>kunnskap</a:t>
            </a:r>
            <a:r>
              <a:rPr lang="en-GB" noProof="0" dirty="0"/>
              <a:t>, </a:t>
            </a:r>
            <a:r>
              <a:rPr lang="en-GB" noProof="0" dirty="0" err="1"/>
              <a:t>og</a:t>
            </a:r>
            <a:r>
              <a:rPr lang="en-GB" noProof="0" dirty="0"/>
              <a:t> vi ser at det er nettop </a:t>
            </a:r>
            <a:r>
              <a:rPr lang="en-GB" noProof="0" dirty="0" err="1"/>
              <a:t>holdninger</a:t>
            </a:r>
            <a:r>
              <a:rPr lang="en-GB" noProof="0" dirty="0"/>
              <a:t>, </a:t>
            </a:r>
            <a:r>
              <a:rPr lang="en-GB" noProof="0" dirty="0" err="1"/>
              <a:t>utdanningsnivå</a:t>
            </a:r>
            <a:r>
              <a:rPr lang="en-GB" noProof="0" dirty="0"/>
              <a:t> </a:t>
            </a:r>
            <a:r>
              <a:rPr lang="en-GB" noProof="0" dirty="0" err="1"/>
              <a:t>og</a:t>
            </a:r>
            <a:r>
              <a:rPr lang="en-GB" noProof="0" dirty="0"/>
              <a:t> </a:t>
            </a:r>
            <a:r>
              <a:rPr lang="en-GB" noProof="0" dirty="0" err="1"/>
              <a:t>tidligere</a:t>
            </a:r>
            <a:r>
              <a:rPr lang="en-GB" noProof="0" dirty="0"/>
              <a:t> </a:t>
            </a:r>
            <a:r>
              <a:rPr lang="en-GB" noProof="0" dirty="0" err="1"/>
              <a:t>erfaring</a:t>
            </a:r>
            <a:r>
              <a:rPr lang="en-GB" noProof="0" dirty="0"/>
              <a:t> med </a:t>
            </a:r>
            <a:r>
              <a:rPr lang="en-GB" noProof="0" dirty="0" err="1"/>
              <a:t>forskning</a:t>
            </a:r>
            <a:r>
              <a:rPr lang="en-GB" noProof="0" dirty="0"/>
              <a:t> </a:t>
            </a:r>
            <a:r>
              <a:rPr lang="en-GB" noProof="0" dirty="0" err="1"/>
              <a:t>som</a:t>
            </a:r>
            <a:r>
              <a:rPr lang="en-GB" noProof="0" dirty="0"/>
              <a:t> </a:t>
            </a:r>
            <a:r>
              <a:rPr lang="en-GB" noProof="0" dirty="0" err="1"/>
              <a:t>skiller</a:t>
            </a:r>
            <a:r>
              <a:rPr lang="en-GB" noProof="0" dirty="0"/>
              <a:t> </a:t>
            </a:r>
            <a:r>
              <a:rPr lang="en-GB" noProof="0" dirty="0" err="1"/>
              <a:t>denne</a:t>
            </a:r>
            <a:r>
              <a:rPr lang="en-GB" noProof="0" dirty="0"/>
              <a:t> Gruppen </a:t>
            </a:r>
            <a:r>
              <a:rPr lang="en-GB" noProof="0" dirty="0" err="1"/>
              <a:t>fra</a:t>
            </a:r>
            <a:r>
              <a:rPr lang="en-GB" noProof="0" dirty="0"/>
              <a:t> </a:t>
            </a:r>
            <a:r>
              <a:rPr lang="en-GB" noProof="0" dirty="0" err="1"/>
              <a:t>resten</a:t>
            </a:r>
            <a:r>
              <a:rPr lang="en-GB" noProof="0" dirty="0"/>
              <a:t> </a:t>
            </a:r>
            <a:r>
              <a:rPr lang="en-GB" noProof="0" dirty="0" err="1"/>
              <a:t>av</a:t>
            </a:r>
            <a:r>
              <a:rPr lang="en-GB" noProof="0" dirty="0"/>
              <a:t> de </a:t>
            </a:r>
            <a:r>
              <a:rPr lang="en-GB" noProof="0" dirty="0" err="1"/>
              <a:t>ansatte</a:t>
            </a:r>
            <a:r>
              <a:rPr lang="en-GB" noProof="0" dirty="0"/>
              <a:t>. </a:t>
            </a:r>
          </a:p>
          <a:p>
            <a:endParaRPr lang="en-GB" noProof="0" dirty="0"/>
          </a:p>
          <a:p>
            <a:r>
              <a:rPr lang="en-GB" noProof="0" dirty="0"/>
              <a:t>I </a:t>
            </a:r>
            <a:r>
              <a:rPr lang="en-GB" noProof="0" dirty="0" err="1"/>
              <a:t>tillegg</a:t>
            </a:r>
            <a:r>
              <a:rPr lang="en-GB" noProof="0" dirty="0"/>
              <a:t> </a:t>
            </a:r>
            <a:r>
              <a:rPr lang="en-GB" noProof="0" dirty="0" err="1"/>
              <a:t>til</a:t>
            </a:r>
            <a:r>
              <a:rPr lang="en-GB" noProof="0" dirty="0"/>
              <a:t> </a:t>
            </a:r>
            <a:r>
              <a:rPr lang="en-GB" noProof="0" dirty="0" err="1"/>
              <a:t>oppgaver</a:t>
            </a:r>
            <a:r>
              <a:rPr lang="en-GB" noProof="0" dirty="0"/>
              <a:t> </a:t>
            </a:r>
            <a:r>
              <a:rPr lang="en-GB" noProof="0" dirty="0" err="1"/>
              <a:t>knyttet</a:t>
            </a:r>
            <a:r>
              <a:rPr lang="en-GB" noProof="0" dirty="0"/>
              <a:t> </a:t>
            </a:r>
            <a:r>
              <a:rPr lang="en-GB" noProof="0" dirty="0" err="1"/>
              <a:t>til</a:t>
            </a:r>
            <a:r>
              <a:rPr lang="en-GB" noProof="0"/>
              <a:t> analyse. </a:t>
            </a:r>
            <a:endParaRPr lang="en-GB" noProof="0" dirty="0"/>
          </a:p>
        </p:txBody>
      </p:sp>
      <p:sp>
        <p:nvSpPr>
          <p:cNvPr id="4" name="Plassholder for lysbildenummer 3"/>
          <p:cNvSpPr>
            <a:spLocks noGrp="1"/>
          </p:cNvSpPr>
          <p:nvPr>
            <p:ph type="sldNum" sz="quarter" idx="5"/>
          </p:nvPr>
        </p:nvSpPr>
        <p:spPr/>
        <p:txBody>
          <a:bodyPr/>
          <a:lstStyle/>
          <a:p>
            <a:fld id="{E100A8DF-B855-4222-A9D5-12C49268492E}" type="slidenum">
              <a:rPr lang="nb-NO" smtClean="0"/>
              <a:t>17</a:t>
            </a:fld>
            <a:endParaRPr lang="nb-NO"/>
          </a:p>
        </p:txBody>
      </p:sp>
    </p:spTree>
    <p:extLst>
      <p:ext uri="{BB962C8B-B14F-4D97-AF65-F5344CB8AC3E}">
        <p14:creationId xmlns:p14="http://schemas.microsoft.com/office/powerpoint/2010/main" val="13014993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noProof="0" dirty="0"/>
          </a:p>
        </p:txBody>
      </p:sp>
      <p:sp>
        <p:nvSpPr>
          <p:cNvPr id="4" name="Plassholder for lysbildenummer 3"/>
          <p:cNvSpPr>
            <a:spLocks noGrp="1"/>
          </p:cNvSpPr>
          <p:nvPr>
            <p:ph type="sldNum" sz="quarter" idx="5"/>
          </p:nvPr>
        </p:nvSpPr>
        <p:spPr/>
        <p:txBody>
          <a:bodyPr/>
          <a:lstStyle/>
          <a:p>
            <a:fld id="{E100A8DF-B855-4222-A9D5-12C49268492E}" type="slidenum">
              <a:rPr lang="nb-NO" smtClean="0"/>
              <a:t>18</a:t>
            </a:fld>
            <a:endParaRPr lang="nb-NO"/>
          </a:p>
        </p:txBody>
      </p:sp>
    </p:spTree>
    <p:extLst>
      <p:ext uri="{BB962C8B-B14F-4D97-AF65-F5344CB8AC3E}">
        <p14:creationId xmlns:p14="http://schemas.microsoft.com/office/powerpoint/2010/main" val="1678066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dirty="0"/>
              <a:t>… og alle disse faktorene påvirker altså – potensielt – hverandre. </a:t>
            </a:r>
          </a:p>
          <a:p>
            <a:endParaRPr lang="nb-NO" noProof="0" dirty="0"/>
          </a:p>
          <a:p>
            <a:r>
              <a:rPr lang="nb-NO" noProof="0" dirty="0"/>
              <a:t>MEN – er det slik at hvis alle disse faktorene er tilstede, så vil alltid forskningen få gjennomslag i politikkutformingen? </a:t>
            </a:r>
          </a:p>
          <a:p>
            <a:endParaRPr lang="nb-NO" noProof="0" dirty="0"/>
          </a:p>
          <a:p>
            <a:r>
              <a:rPr lang="nb-NO" noProof="0" dirty="0"/>
              <a:t>Nei, dessverre. Så la meg avrunde med ett siste spørsmål. </a:t>
            </a:r>
          </a:p>
        </p:txBody>
      </p:sp>
      <p:sp>
        <p:nvSpPr>
          <p:cNvPr id="4" name="Plassholder for lysbildenummer 3"/>
          <p:cNvSpPr>
            <a:spLocks noGrp="1"/>
          </p:cNvSpPr>
          <p:nvPr>
            <p:ph type="sldNum" sz="quarter" idx="5"/>
          </p:nvPr>
        </p:nvSpPr>
        <p:spPr/>
        <p:txBody>
          <a:bodyPr/>
          <a:lstStyle/>
          <a:p>
            <a:fld id="{E100A8DF-B855-4222-A9D5-12C49268492E}" type="slidenum">
              <a:rPr lang="nb-NO" smtClean="0"/>
              <a:t>19</a:t>
            </a:fld>
            <a:endParaRPr lang="nb-NO"/>
          </a:p>
        </p:txBody>
      </p:sp>
    </p:spTree>
    <p:extLst>
      <p:ext uri="{BB962C8B-B14F-4D97-AF65-F5344CB8AC3E}">
        <p14:creationId xmlns:p14="http://schemas.microsoft.com/office/powerpoint/2010/main" val="518440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noProof="0" dirty="0" err="1"/>
              <a:t>Politikk</a:t>
            </a:r>
            <a:r>
              <a:rPr lang="en-GB" noProof="0" dirty="0"/>
              <a:t> er – </a:t>
            </a:r>
            <a:r>
              <a:rPr lang="en-GB" noProof="0" dirty="0" err="1"/>
              <a:t>dessverre</a:t>
            </a:r>
            <a:r>
              <a:rPr lang="en-GB" noProof="0" dirty="0"/>
              <a:t> </a:t>
            </a:r>
            <a:r>
              <a:rPr lang="en-GB" noProof="0" dirty="0" err="1"/>
              <a:t>mener</a:t>
            </a:r>
            <a:r>
              <a:rPr lang="en-GB" noProof="0" dirty="0"/>
              <a:t>  </a:t>
            </a:r>
            <a:r>
              <a:rPr lang="en-GB" noProof="0" dirty="0" err="1"/>
              <a:t>noen</a:t>
            </a:r>
            <a:r>
              <a:rPr lang="en-GB" noProof="0" dirty="0"/>
              <a:t> – </a:t>
            </a:r>
            <a:r>
              <a:rPr lang="en-GB" noProof="0" dirty="0" err="1"/>
              <a:t>ikke</a:t>
            </a:r>
            <a:r>
              <a:rPr lang="en-GB" noProof="0" dirty="0"/>
              <a:t> </a:t>
            </a:r>
            <a:r>
              <a:rPr lang="en-GB" noProof="0" dirty="0" err="1"/>
              <a:t>vitenskap</a:t>
            </a:r>
            <a:r>
              <a:rPr lang="en-GB" noProof="0" dirty="0"/>
              <a:t>. </a:t>
            </a:r>
          </a:p>
          <a:p>
            <a:endParaRPr lang="en-GB" noProof="0" dirty="0"/>
          </a:p>
          <a:p>
            <a:r>
              <a:rPr lang="en-GB" noProof="0" dirty="0" err="1"/>
              <a:t>Så</a:t>
            </a:r>
            <a:r>
              <a:rPr lang="en-GB" noProof="0" dirty="0"/>
              <a:t> </a:t>
            </a:r>
            <a:r>
              <a:rPr lang="en-GB" noProof="0" dirty="0" err="1"/>
              <a:t>hvilke</a:t>
            </a:r>
            <a:r>
              <a:rPr lang="en-GB" noProof="0" dirty="0"/>
              <a:t> </a:t>
            </a:r>
            <a:r>
              <a:rPr lang="en-GB" noProof="0" dirty="0" err="1"/>
              <a:t>andre</a:t>
            </a:r>
            <a:r>
              <a:rPr lang="en-GB" noProof="0" dirty="0"/>
              <a:t> ting </a:t>
            </a:r>
            <a:r>
              <a:rPr lang="en-GB" noProof="0" dirty="0" err="1"/>
              <a:t>enn</a:t>
            </a:r>
            <a:r>
              <a:rPr lang="en-GB" noProof="0" dirty="0"/>
              <a:t> </a:t>
            </a:r>
            <a:r>
              <a:rPr lang="en-GB" noProof="0" dirty="0" err="1"/>
              <a:t>forskning</a:t>
            </a:r>
            <a:r>
              <a:rPr lang="en-GB" noProof="0" dirty="0"/>
              <a:t> </a:t>
            </a:r>
            <a:r>
              <a:rPr lang="en-GB" noProof="0" dirty="0" err="1"/>
              <a:t>brukes</a:t>
            </a:r>
            <a:r>
              <a:rPr lang="en-GB" noProof="0" dirty="0"/>
              <a:t> </a:t>
            </a:r>
            <a:r>
              <a:rPr lang="en-GB" noProof="0" dirty="0" err="1"/>
              <a:t>som</a:t>
            </a:r>
            <a:r>
              <a:rPr lang="en-GB" noProof="0" dirty="0"/>
              <a:t> </a:t>
            </a:r>
            <a:r>
              <a:rPr lang="en-GB" noProof="0" dirty="0" err="1"/>
              <a:t>informasjon</a:t>
            </a:r>
            <a:r>
              <a:rPr lang="en-GB" noProof="0" dirty="0"/>
              <a:t> </a:t>
            </a:r>
            <a:r>
              <a:rPr lang="en-GB" noProof="0" dirty="0" err="1"/>
              <a:t>og</a:t>
            </a:r>
            <a:r>
              <a:rPr lang="en-GB" noProof="0" dirty="0"/>
              <a:t> </a:t>
            </a:r>
            <a:r>
              <a:rPr lang="en-GB" noProof="0" dirty="0" err="1"/>
              <a:t>inspirasjon</a:t>
            </a:r>
            <a:r>
              <a:rPr lang="en-GB" noProof="0" dirty="0"/>
              <a:t> </a:t>
            </a:r>
            <a:r>
              <a:rPr lang="en-GB" noProof="0" dirty="0" err="1"/>
              <a:t>til</a:t>
            </a:r>
            <a:r>
              <a:rPr lang="en-GB" noProof="0" dirty="0"/>
              <a:t> </a:t>
            </a:r>
            <a:r>
              <a:rPr lang="en-GB" noProof="0" dirty="0" err="1"/>
              <a:t>ny</a:t>
            </a:r>
            <a:r>
              <a:rPr lang="en-GB" noProof="0" dirty="0"/>
              <a:t> </a:t>
            </a:r>
            <a:r>
              <a:rPr lang="en-GB" noProof="0" dirty="0" err="1"/>
              <a:t>politikk</a:t>
            </a:r>
            <a:r>
              <a:rPr lang="en-GB" noProof="0" dirty="0"/>
              <a:t>? </a:t>
            </a:r>
          </a:p>
        </p:txBody>
      </p:sp>
      <p:sp>
        <p:nvSpPr>
          <p:cNvPr id="4" name="Plassholder for lysbildenummer 3"/>
          <p:cNvSpPr>
            <a:spLocks noGrp="1"/>
          </p:cNvSpPr>
          <p:nvPr>
            <p:ph type="sldNum" sz="quarter" idx="5"/>
          </p:nvPr>
        </p:nvSpPr>
        <p:spPr/>
        <p:txBody>
          <a:bodyPr/>
          <a:lstStyle/>
          <a:p>
            <a:fld id="{E100A8DF-B855-4222-A9D5-12C49268492E}" type="slidenum">
              <a:rPr lang="nb-NO" smtClean="0"/>
              <a:t>20</a:t>
            </a:fld>
            <a:endParaRPr lang="nb-NO"/>
          </a:p>
        </p:txBody>
      </p:sp>
    </p:spTree>
    <p:extLst>
      <p:ext uri="{BB962C8B-B14F-4D97-AF65-F5344CB8AC3E}">
        <p14:creationId xmlns:p14="http://schemas.microsoft.com/office/powerpoint/2010/main" val="1822570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noProof="0" dirty="0"/>
              <a:t>Her er </a:t>
            </a:r>
            <a:r>
              <a:rPr lang="en-GB" noProof="0" dirty="0" err="1"/>
              <a:t>noen</a:t>
            </a:r>
            <a:r>
              <a:rPr lang="en-GB" noProof="0" dirty="0"/>
              <a:t> ting. </a:t>
            </a:r>
          </a:p>
          <a:p>
            <a:endParaRPr lang="en-GB" noProof="0" dirty="0"/>
          </a:p>
          <a:p>
            <a:endParaRPr lang="en-GB" noProof="0" dirty="0"/>
          </a:p>
          <a:p>
            <a:r>
              <a:rPr lang="en-GB" noProof="0" dirty="0" err="1"/>
              <a:t>Så</a:t>
            </a:r>
            <a:r>
              <a:rPr lang="en-GB" noProof="0" dirty="0"/>
              <a:t> med </a:t>
            </a:r>
            <a:r>
              <a:rPr lang="en-GB" noProof="0" dirty="0" err="1"/>
              <a:t>dette</a:t>
            </a:r>
            <a:r>
              <a:rPr lang="en-GB" noProof="0" dirty="0"/>
              <a:t> </a:t>
            </a:r>
            <a:r>
              <a:rPr lang="en-GB" noProof="0" dirty="0" err="1"/>
              <a:t>mener</a:t>
            </a:r>
            <a:r>
              <a:rPr lang="en-GB" noProof="0" dirty="0"/>
              <a:t> </a:t>
            </a:r>
            <a:r>
              <a:rPr lang="en-GB" noProof="0" dirty="0" err="1"/>
              <a:t>jeg</a:t>
            </a:r>
            <a:r>
              <a:rPr lang="en-GB" noProof="0" dirty="0"/>
              <a:t> å </a:t>
            </a:r>
            <a:r>
              <a:rPr lang="en-GB" noProof="0" dirty="0" err="1"/>
              <a:t>vise</a:t>
            </a:r>
            <a:r>
              <a:rPr lang="en-GB" noProof="0" dirty="0"/>
              <a:t> </a:t>
            </a:r>
            <a:r>
              <a:rPr lang="en-GB" noProof="0" dirty="0" err="1"/>
              <a:t>dere</a:t>
            </a:r>
            <a:r>
              <a:rPr lang="en-GB" noProof="0" dirty="0"/>
              <a:t> at </a:t>
            </a:r>
            <a:r>
              <a:rPr lang="en-GB" noProof="0" dirty="0" err="1"/>
              <a:t>politikkutvikling</a:t>
            </a:r>
            <a:r>
              <a:rPr lang="en-GB" noProof="0" dirty="0"/>
              <a:t> er </a:t>
            </a:r>
            <a:r>
              <a:rPr lang="en-GB" noProof="0" dirty="0" err="1"/>
              <a:t>komplisert</a:t>
            </a:r>
            <a:r>
              <a:rPr lang="en-GB" noProof="0" dirty="0"/>
              <a:t>. Vi </a:t>
            </a:r>
            <a:r>
              <a:rPr lang="en-GB" noProof="0" dirty="0" err="1"/>
              <a:t>som</a:t>
            </a:r>
            <a:r>
              <a:rPr lang="en-GB" noProof="0" dirty="0"/>
              <a:t> jobber I </a:t>
            </a:r>
            <a:r>
              <a:rPr lang="en-GB" noProof="0" dirty="0" err="1"/>
              <a:t>departementene</a:t>
            </a:r>
            <a:r>
              <a:rPr lang="en-GB" noProof="0" dirty="0"/>
              <a:t> </a:t>
            </a:r>
            <a:r>
              <a:rPr lang="en-GB" noProof="0" dirty="0" err="1"/>
              <a:t>gjør</a:t>
            </a:r>
            <a:r>
              <a:rPr lang="en-GB" noProof="0" dirty="0"/>
              <a:t> </a:t>
            </a:r>
            <a:r>
              <a:rPr lang="en-GB" noProof="0" dirty="0" err="1"/>
              <a:t>vårt</a:t>
            </a:r>
            <a:r>
              <a:rPr lang="en-GB" noProof="0" dirty="0"/>
              <a:t> </a:t>
            </a:r>
            <a:r>
              <a:rPr lang="en-GB" noProof="0" dirty="0" err="1"/>
              <a:t>beste</a:t>
            </a:r>
            <a:r>
              <a:rPr lang="en-GB" noProof="0" dirty="0"/>
              <a:t> for å </a:t>
            </a:r>
            <a:r>
              <a:rPr lang="en-GB" noProof="0" dirty="0" err="1"/>
              <a:t>hente</a:t>
            </a:r>
            <a:r>
              <a:rPr lang="en-GB" noProof="0" dirty="0"/>
              <a:t> inn relevant </a:t>
            </a:r>
            <a:r>
              <a:rPr lang="en-GB" noProof="0" dirty="0" err="1"/>
              <a:t>og</a:t>
            </a:r>
            <a:r>
              <a:rPr lang="en-GB" noProof="0" dirty="0"/>
              <a:t> </a:t>
            </a:r>
            <a:r>
              <a:rPr lang="en-GB" noProof="0" dirty="0" err="1"/>
              <a:t>oppdatert</a:t>
            </a:r>
            <a:r>
              <a:rPr lang="en-GB" noProof="0" dirty="0"/>
              <a:t> </a:t>
            </a:r>
            <a:r>
              <a:rPr lang="en-GB" noProof="0" dirty="0" err="1"/>
              <a:t>kunnskap</a:t>
            </a:r>
            <a:r>
              <a:rPr lang="en-GB" noProof="0" dirty="0"/>
              <a:t>, for å </a:t>
            </a:r>
            <a:r>
              <a:rPr lang="en-GB" noProof="0" dirty="0" err="1"/>
              <a:t>informere</a:t>
            </a:r>
            <a:r>
              <a:rPr lang="en-GB" noProof="0" dirty="0"/>
              <a:t> </a:t>
            </a:r>
            <a:r>
              <a:rPr lang="en-GB" noProof="0" dirty="0" err="1"/>
              <a:t>politisk</a:t>
            </a:r>
            <a:r>
              <a:rPr lang="en-GB" noProof="0" dirty="0"/>
              <a:t> </a:t>
            </a:r>
            <a:r>
              <a:rPr lang="en-GB" noProof="0" dirty="0" err="1"/>
              <a:t>ledelse</a:t>
            </a:r>
            <a:r>
              <a:rPr lang="en-GB" noProof="0" dirty="0"/>
              <a:t> om </a:t>
            </a:r>
            <a:r>
              <a:rPr lang="en-GB" noProof="0" dirty="0" err="1"/>
              <a:t>alternativer</a:t>
            </a:r>
            <a:r>
              <a:rPr lang="en-GB" noProof="0" dirty="0"/>
              <a:t> </a:t>
            </a:r>
            <a:r>
              <a:rPr lang="en-GB" noProof="0" dirty="0" err="1"/>
              <a:t>og</a:t>
            </a:r>
            <a:r>
              <a:rPr lang="en-GB" noProof="0" dirty="0"/>
              <a:t> </a:t>
            </a:r>
            <a:r>
              <a:rPr lang="en-GB" noProof="0" dirty="0" err="1"/>
              <a:t>konsekvenser</a:t>
            </a:r>
            <a:r>
              <a:rPr lang="en-GB" noProof="0" dirty="0"/>
              <a:t>, </a:t>
            </a:r>
            <a:r>
              <a:rPr lang="en-GB" noProof="0" dirty="0" err="1"/>
              <a:t>og</a:t>
            </a:r>
            <a:r>
              <a:rPr lang="en-GB" noProof="0" dirty="0"/>
              <a:t> </a:t>
            </a:r>
            <a:r>
              <a:rPr lang="en-GB" noProof="0" dirty="0" err="1"/>
              <a:t>samtidig</a:t>
            </a:r>
            <a:r>
              <a:rPr lang="en-GB" noProof="0" dirty="0"/>
              <a:t> </a:t>
            </a:r>
            <a:r>
              <a:rPr lang="en-GB" noProof="0" dirty="0" err="1"/>
              <a:t>legge</a:t>
            </a:r>
            <a:r>
              <a:rPr lang="en-GB" noProof="0" dirty="0"/>
              <a:t> </a:t>
            </a:r>
            <a:r>
              <a:rPr lang="en-GB" noProof="0" dirty="0" err="1"/>
              <a:t>til</a:t>
            </a:r>
            <a:r>
              <a:rPr lang="en-GB" noProof="0" dirty="0"/>
              <a:t> </a:t>
            </a:r>
            <a:r>
              <a:rPr lang="en-GB" noProof="0" dirty="0" err="1"/>
              <a:t>rette</a:t>
            </a:r>
            <a:r>
              <a:rPr lang="en-GB" noProof="0" dirty="0"/>
              <a:t> for </a:t>
            </a:r>
            <a:r>
              <a:rPr lang="en-GB" noProof="0" dirty="0" err="1"/>
              <a:t>en</a:t>
            </a:r>
            <a:r>
              <a:rPr lang="en-GB" noProof="0" dirty="0"/>
              <a:t> </a:t>
            </a:r>
            <a:r>
              <a:rPr lang="en-GB" noProof="0" dirty="0" err="1"/>
              <a:t>forsvarlig</a:t>
            </a:r>
            <a:r>
              <a:rPr lang="en-GB" noProof="0" dirty="0"/>
              <a:t> </a:t>
            </a:r>
            <a:r>
              <a:rPr lang="en-GB" noProof="0" dirty="0" err="1"/>
              <a:t>økonomisk</a:t>
            </a:r>
            <a:r>
              <a:rPr lang="en-GB" noProof="0" dirty="0"/>
              <a:t> </a:t>
            </a:r>
            <a:r>
              <a:rPr lang="en-GB" noProof="0" dirty="0" err="1"/>
              <a:t>styring</a:t>
            </a:r>
            <a:r>
              <a:rPr lang="en-GB" noProof="0" dirty="0"/>
              <a:t> </a:t>
            </a:r>
            <a:r>
              <a:rPr lang="en-GB" noProof="0" dirty="0" err="1"/>
              <a:t>som</a:t>
            </a:r>
            <a:r>
              <a:rPr lang="en-GB" noProof="0" dirty="0"/>
              <a:t> </a:t>
            </a:r>
            <a:r>
              <a:rPr lang="en-GB" noProof="0" dirty="0" err="1"/>
              <a:t>møter</a:t>
            </a:r>
            <a:r>
              <a:rPr lang="en-GB" noProof="0" dirty="0"/>
              <a:t> bade </a:t>
            </a:r>
            <a:r>
              <a:rPr lang="en-GB" noProof="0" dirty="0" err="1"/>
              <a:t>faglige</a:t>
            </a:r>
            <a:r>
              <a:rPr lang="en-GB" noProof="0" dirty="0"/>
              <a:t> </a:t>
            </a:r>
            <a:r>
              <a:rPr lang="en-GB" noProof="0" dirty="0" err="1"/>
              <a:t>råd</a:t>
            </a:r>
            <a:r>
              <a:rPr lang="en-GB" noProof="0" dirty="0"/>
              <a:t> </a:t>
            </a:r>
            <a:r>
              <a:rPr lang="en-GB" noProof="0" dirty="0" err="1"/>
              <a:t>og</a:t>
            </a:r>
            <a:r>
              <a:rPr lang="en-GB" noProof="0" dirty="0"/>
              <a:t> </a:t>
            </a:r>
            <a:r>
              <a:rPr lang="en-GB" noProof="0" dirty="0" err="1"/>
              <a:t>ideologiske</a:t>
            </a:r>
            <a:r>
              <a:rPr lang="en-GB" noProof="0" dirty="0"/>
              <a:t> – </a:t>
            </a:r>
            <a:r>
              <a:rPr lang="en-GB" noProof="0" dirty="0" err="1"/>
              <a:t>eller</a:t>
            </a:r>
            <a:r>
              <a:rPr lang="en-GB" noProof="0" dirty="0"/>
              <a:t> </a:t>
            </a:r>
            <a:r>
              <a:rPr lang="en-GB" noProof="0" dirty="0" err="1"/>
              <a:t>politiske</a:t>
            </a:r>
            <a:r>
              <a:rPr lang="en-GB" noProof="0" dirty="0"/>
              <a:t> </a:t>
            </a:r>
            <a:r>
              <a:rPr lang="en-GB" noProof="0" dirty="0" err="1"/>
              <a:t>synspunkt</a:t>
            </a:r>
            <a:r>
              <a:rPr lang="en-GB" noProof="0" dirty="0"/>
              <a:t> </a:t>
            </a:r>
            <a:r>
              <a:rPr lang="en-GB" noProof="0" dirty="0" err="1"/>
              <a:t>og</a:t>
            </a:r>
            <a:r>
              <a:rPr lang="en-GB" noProof="0" dirty="0"/>
              <a:t> </a:t>
            </a:r>
            <a:r>
              <a:rPr lang="en-GB" noProof="0" dirty="0" err="1"/>
              <a:t>lovnader</a:t>
            </a:r>
            <a:r>
              <a:rPr lang="en-GB" noProof="0" dirty="0"/>
              <a:t> </a:t>
            </a:r>
            <a:r>
              <a:rPr lang="en-GB" noProof="0" dirty="0" err="1"/>
              <a:t>til</a:t>
            </a:r>
            <a:r>
              <a:rPr lang="en-GB" noProof="0" dirty="0"/>
              <a:t> den </a:t>
            </a:r>
            <a:r>
              <a:rPr lang="en-GB" noProof="0" dirty="0" err="1"/>
              <a:t>sittende</a:t>
            </a:r>
            <a:r>
              <a:rPr lang="en-GB" noProof="0" dirty="0"/>
              <a:t> </a:t>
            </a:r>
            <a:r>
              <a:rPr lang="en-GB" noProof="0" dirty="0" err="1"/>
              <a:t>regjeringen</a:t>
            </a:r>
            <a:r>
              <a:rPr lang="en-GB" noProof="0" dirty="0"/>
              <a:t>. </a:t>
            </a:r>
          </a:p>
          <a:p>
            <a:endParaRPr lang="en-GB" noProof="0" dirty="0"/>
          </a:p>
          <a:p>
            <a:r>
              <a:rPr lang="en-GB" noProof="0" dirty="0"/>
              <a:t>Men </a:t>
            </a:r>
            <a:r>
              <a:rPr lang="en-GB" noProof="0" dirty="0" err="1"/>
              <a:t>så</a:t>
            </a:r>
            <a:r>
              <a:rPr lang="en-GB" noProof="0" dirty="0"/>
              <a:t> </a:t>
            </a:r>
            <a:r>
              <a:rPr lang="en-GB" noProof="0" dirty="0" err="1"/>
              <a:t>kommer</a:t>
            </a:r>
            <a:r>
              <a:rPr lang="en-GB" noProof="0" dirty="0"/>
              <a:t> det jo </a:t>
            </a:r>
            <a:r>
              <a:rPr lang="en-GB" noProof="0" dirty="0" err="1"/>
              <a:t>enda</a:t>
            </a:r>
            <a:r>
              <a:rPr lang="en-GB" noProof="0" dirty="0"/>
              <a:t> </a:t>
            </a:r>
            <a:r>
              <a:rPr lang="en-GB" noProof="0" dirty="0" err="1"/>
              <a:t>en</a:t>
            </a:r>
            <a:r>
              <a:rPr lang="en-GB" noProof="0" dirty="0"/>
              <a:t> joker i </a:t>
            </a:r>
            <a:r>
              <a:rPr lang="en-GB" noProof="0" dirty="0" err="1"/>
              <a:t>stokken</a:t>
            </a:r>
            <a:r>
              <a:rPr lang="en-GB" noProof="0" dirty="0"/>
              <a:t>, </a:t>
            </a:r>
            <a:r>
              <a:rPr lang="en-GB" noProof="0" dirty="0" err="1"/>
              <a:t>hvilket</a:t>
            </a:r>
            <a:r>
              <a:rPr lang="en-GB" noProof="0" dirty="0"/>
              <a:t> er at </a:t>
            </a:r>
            <a:r>
              <a:rPr lang="en-GB" noProof="0" dirty="0" err="1"/>
              <a:t>forskningen</a:t>
            </a:r>
            <a:r>
              <a:rPr lang="en-GB" noProof="0" dirty="0"/>
              <a:t> I seg </a:t>
            </a:r>
            <a:r>
              <a:rPr lang="en-GB" noProof="0" dirty="0" err="1"/>
              <a:t>selv</a:t>
            </a:r>
            <a:r>
              <a:rPr lang="en-GB" noProof="0" dirty="0"/>
              <a:t> heller </a:t>
            </a:r>
            <a:r>
              <a:rPr lang="en-GB" noProof="0" dirty="0" err="1"/>
              <a:t>sjelden</a:t>
            </a:r>
            <a:r>
              <a:rPr lang="en-GB" noProof="0" dirty="0"/>
              <a:t> er </a:t>
            </a:r>
            <a:r>
              <a:rPr lang="en-GB" noProof="0" dirty="0" err="1"/>
              <a:t>entydig</a:t>
            </a:r>
            <a:r>
              <a:rPr lang="en-GB" noProof="0" dirty="0"/>
              <a:t>. </a:t>
            </a:r>
            <a:r>
              <a:rPr lang="en-GB" noProof="0" dirty="0" err="1"/>
              <a:t>Forskning</a:t>
            </a:r>
            <a:r>
              <a:rPr lang="en-GB" noProof="0" dirty="0"/>
              <a:t> </a:t>
            </a:r>
            <a:r>
              <a:rPr lang="en-GB" noProof="0" dirty="0" err="1"/>
              <a:t>og</a:t>
            </a:r>
            <a:r>
              <a:rPr lang="en-GB" noProof="0" dirty="0"/>
              <a:t> </a:t>
            </a:r>
            <a:r>
              <a:rPr lang="en-GB" noProof="0" dirty="0" err="1"/>
              <a:t>forskningsbasert</a:t>
            </a:r>
            <a:r>
              <a:rPr lang="en-GB" noProof="0" dirty="0"/>
              <a:t> </a:t>
            </a:r>
            <a:r>
              <a:rPr lang="en-GB" noProof="0" dirty="0" err="1"/>
              <a:t>kunnskap</a:t>
            </a:r>
            <a:r>
              <a:rPr lang="en-GB" noProof="0" dirty="0"/>
              <a:t> er </a:t>
            </a:r>
            <a:r>
              <a:rPr lang="en-GB" noProof="0" dirty="0" err="1"/>
              <a:t>på</a:t>
            </a:r>
            <a:r>
              <a:rPr lang="en-GB" noProof="0" dirty="0"/>
              <a:t> mange </a:t>
            </a:r>
            <a:r>
              <a:rPr lang="en-GB" noProof="0" dirty="0" err="1"/>
              <a:t>områder</a:t>
            </a:r>
            <a:r>
              <a:rPr lang="en-GB" noProof="0" dirty="0"/>
              <a:t> </a:t>
            </a:r>
            <a:r>
              <a:rPr lang="en-GB" noProof="0" dirty="0" err="1"/>
              <a:t>en</a:t>
            </a:r>
            <a:r>
              <a:rPr lang="en-GB" noProof="0" dirty="0"/>
              <a:t> </a:t>
            </a:r>
            <a:r>
              <a:rPr lang="en-GB" noProof="0" dirty="0" err="1"/>
              <a:t>prosess</a:t>
            </a:r>
            <a:r>
              <a:rPr lang="en-GB" noProof="0" dirty="0"/>
              <a:t> </a:t>
            </a:r>
            <a:r>
              <a:rPr lang="en-GB" noProof="0" dirty="0" err="1"/>
              <a:t>mer</a:t>
            </a:r>
            <a:r>
              <a:rPr lang="en-GB" noProof="0" dirty="0"/>
              <a:t> </a:t>
            </a:r>
            <a:r>
              <a:rPr lang="en-GB" noProof="0" dirty="0" err="1"/>
              <a:t>enn</a:t>
            </a:r>
            <a:r>
              <a:rPr lang="en-GB" noProof="0" dirty="0"/>
              <a:t> et </a:t>
            </a:r>
            <a:r>
              <a:rPr lang="en-GB" noProof="0" dirty="0" err="1"/>
              <a:t>definitivt</a:t>
            </a:r>
            <a:r>
              <a:rPr lang="en-GB" noProof="0" dirty="0"/>
              <a:t> </a:t>
            </a:r>
            <a:r>
              <a:rPr lang="en-GB" noProof="0" dirty="0" err="1"/>
              <a:t>svar</a:t>
            </a:r>
            <a:r>
              <a:rPr lang="en-GB" noProof="0" dirty="0"/>
              <a:t> med to </a:t>
            </a:r>
            <a:r>
              <a:rPr lang="en-GB" noProof="0" dirty="0" err="1"/>
              <a:t>streker</a:t>
            </a:r>
            <a:r>
              <a:rPr lang="en-GB" noProof="0" dirty="0"/>
              <a:t> under. Vi </a:t>
            </a:r>
            <a:r>
              <a:rPr lang="en-GB" noProof="0" dirty="0" err="1"/>
              <a:t>lærer</a:t>
            </a:r>
            <a:r>
              <a:rPr lang="en-GB" noProof="0" dirty="0"/>
              <a:t> </a:t>
            </a:r>
            <a:r>
              <a:rPr lang="en-GB" noProof="0" dirty="0" err="1"/>
              <a:t>mer</a:t>
            </a:r>
            <a:r>
              <a:rPr lang="en-GB" noProof="0" dirty="0"/>
              <a:t>, </a:t>
            </a:r>
            <a:r>
              <a:rPr lang="en-GB" noProof="0" dirty="0" err="1"/>
              <a:t>og</a:t>
            </a:r>
            <a:r>
              <a:rPr lang="en-GB" noProof="0" dirty="0"/>
              <a:t> da </a:t>
            </a:r>
            <a:r>
              <a:rPr lang="en-GB" noProof="0" dirty="0" err="1"/>
              <a:t>endrer</a:t>
            </a:r>
            <a:r>
              <a:rPr lang="en-GB" noProof="0" dirty="0"/>
              <a:t> </a:t>
            </a:r>
            <a:r>
              <a:rPr lang="en-GB" noProof="0" dirty="0" err="1"/>
              <a:t>rådene</a:t>
            </a:r>
            <a:r>
              <a:rPr lang="en-GB" noProof="0" dirty="0"/>
              <a:t> seg. </a:t>
            </a:r>
          </a:p>
        </p:txBody>
      </p:sp>
      <p:sp>
        <p:nvSpPr>
          <p:cNvPr id="4" name="Plassholder for lysbildenummer 3"/>
          <p:cNvSpPr>
            <a:spLocks noGrp="1"/>
          </p:cNvSpPr>
          <p:nvPr>
            <p:ph type="sldNum" sz="quarter" idx="5"/>
          </p:nvPr>
        </p:nvSpPr>
        <p:spPr/>
        <p:txBody>
          <a:bodyPr/>
          <a:lstStyle/>
          <a:p>
            <a:fld id="{E100A8DF-B855-4222-A9D5-12C49268492E}" type="slidenum">
              <a:rPr lang="nb-NO" smtClean="0"/>
              <a:t>21</a:t>
            </a:fld>
            <a:endParaRPr lang="nb-NO"/>
          </a:p>
        </p:txBody>
      </p:sp>
    </p:spTree>
    <p:extLst>
      <p:ext uri="{BB962C8B-B14F-4D97-AF65-F5344CB8AC3E}">
        <p14:creationId xmlns:p14="http://schemas.microsoft.com/office/powerpoint/2010/main" val="2053643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92603A7-6922-4EDA-B45B-9C396F357E86}" type="slidenum">
              <a:rPr lang="nb-NO" smtClean="0"/>
              <a:t>22</a:t>
            </a:fld>
            <a:endParaRPr lang="nb-NO"/>
          </a:p>
        </p:txBody>
      </p:sp>
    </p:spTree>
    <p:extLst>
      <p:ext uri="{BB962C8B-B14F-4D97-AF65-F5344CB8AC3E}">
        <p14:creationId xmlns:p14="http://schemas.microsoft.com/office/powerpoint/2010/main" val="1747202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noProof="0" dirty="0"/>
          </a:p>
        </p:txBody>
      </p:sp>
      <p:sp>
        <p:nvSpPr>
          <p:cNvPr id="4" name="Plassholder for lysbildenummer 3"/>
          <p:cNvSpPr>
            <a:spLocks noGrp="1"/>
          </p:cNvSpPr>
          <p:nvPr>
            <p:ph type="sldNum" sz="quarter" idx="5"/>
          </p:nvPr>
        </p:nvSpPr>
        <p:spPr/>
        <p:txBody>
          <a:bodyPr/>
          <a:lstStyle/>
          <a:p>
            <a:fld id="{E100A8DF-B855-4222-A9D5-12C49268492E}" type="slidenum">
              <a:rPr lang="nb-NO" smtClean="0"/>
              <a:t>24</a:t>
            </a:fld>
            <a:endParaRPr lang="nb-NO"/>
          </a:p>
        </p:txBody>
      </p:sp>
    </p:spTree>
    <p:extLst>
      <p:ext uri="{BB962C8B-B14F-4D97-AF65-F5344CB8AC3E}">
        <p14:creationId xmlns:p14="http://schemas.microsoft.com/office/powerpoint/2010/main" val="40304350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telside med blå profil ">
    <p:bg>
      <p:bgPr>
        <a:gradFill flip="none" rotWithShape="1">
          <a:gsLst>
            <a:gs pos="0">
              <a:srgbClr val="00A8E1"/>
            </a:gs>
            <a:gs pos="85000">
              <a:srgbClr val="AFC9B8"/>
            </a:gs>
          </a:gsLst>
          <a:lin ang="2700000" scaled="1"/>
          <a:tileRect/>
        </a:gradFill>
        <a:effectLst/>
      </p:bgPr>
    </p:bg>
    <p:spTree>
      <p:nvGrpSpPr>
        <p:cNvPr id="1" name=""/>
        <p:cNvGrpSpPr/>
        <p:nvPr/>
      </p:nvGrpSpPr>
      <p:grpSpPr>
        <a:xfrm>
          <a:off x="0" y="0"/>
          <a:ext cx="0" cy="0"/>
          <a:chOff x="0" y="0"/>
          <a:chExt cx="0" cy="0"/>
        </a:xfrm>
      </p:grpSpPr>
      <p:sp>
        <p:nvSpPr>
          <p:cNvPr id="25" name="Plassholder for tekst 24"/>
          <p:cNvSpPr>
            <a:spLocks noGrp="1"/>
          </p:cNvSpPr>
          <p:nvPr>
            <p:ph type="body" sz="quarter" idx="24" hasCustomPrompt="1"/>
          </p:nvPr>
        </p:nvSpPr>
        <p:spPr>
          <a:xfrm>
            <a:off x="-19050" y="0"/>
            <a:ext cx="12211050" cy="850362"/>
          </a:xfrm>
          <a:blipFill dpi="0" rotWithShape="1">
            <a:blip r:embed="rId2">
              <a:alphaModFix amt="80000"/>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200"/>
            </a:lvl1pPr>
          </a:lstStyle>
          <a:p>
            <a:pPr lvl="0"/>
            <a:r>
              <a:rPr lang="en-US" dirty="0"/>
              <a:t>?</a:t>
            </a:r>
            <a:endParaRPr lang="nb-NO" dirty="0"/>
          </a:p>
        </p:txBody>
      </p:sp>
      <p:sp>
        <p:nvSpPr>
          <p:cNvPr id="22" name="Plassholder for tekst 18"/>
          <p:cNvSpPr>
            <a:spLocks noGrp="1"/>
          </p:cNvSpPr>
          <p:nvPr>
            <p:ph type="body" sz="quarter" idx="23" hasCustomPrompt="1"/>
          </p:nvPr>
        </p:nvSpPr>
        <p:spPr>
          <a:xfrm>
            <a:off x="-25270" y="2032921"/>
            <a:ext cx="6121270" cy="2160000"/>
          </a:xfrm>
          <a:solidFill>
            <a:schemeClr val="tx1">
              <a:alpha val="80000"/>
            </a:schemeClr>
          </a:solidFill>
        </p:spPr>
        <p:txBody>
          <a:bodyPr lIns="792000" rIns="144000" anchor="ctr" anchorCtr="0">
            <a:noAutofit/>
          </a:bodyPr>
          <a:lstStyle>
            <a:lvl1pPr marL="0" indent="0">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en-US" dirty="0" err="1"/>
              <a:t>Tittel</a:t>
            </a:r>
            <a:r>
              <a:rPr lang="en-US" dirty="0"/>
              <a:t> p</a:t>
            </a:r>
            <a:r>
              <a:rPr lang="nb-NO" dirty="0"/>
              <a:t>å maks tre linjer</a:t>
            </a:r>
          </a:p>
        </p:txBody>
      </p:sp>
      <p:sp>
        <p:nvSpPr>
          <p:cNvPr id="3" name="Plassholder for tekst 2"/>
          <p:cNvSpPr>
            <a:spLocks noGrp="1"/>
          </p:cNvSpPr>
          <p:nvPr>
            <p:ph type="body" sz="quarter" idx="16" hasCustomPrompt="1"/>
          </p:nvPr>
        </p:nvSpPr>
        <p:spPr>
          <a:xfrm>
            <a:off x="-19050" y="4192921"/>
            <a:ext cx="6121270" cy="336798"/>
          </a:xfrm>
          <a:solidFill>
            <a:schemeClr val="tx1">
              <a:lumMod val="65000"/>
              <a:lumOff val="35000"/>
              <a:alpha val="77647"/>
            </a:schemeClr>
          </a:solidFill>
        </p:spPr>
        <p:txBody>
          <a:bodyPr rIns="144000" anchor="ctr" anchorCtr="0">
            <a:noAutofit/>
          </a:bodyPr>
          <a:lstStyle>
            <a:lvl1pPr marL="396000" indent="0" algn="r">
              <a:lnSpc>
                <a:spcPts val="2300"/>
              </a:lnSpc>
              <a:spcBef>
                <a:spcPts val="0"/>
              </a:spcBef>
              <a:spcAft>
                <a:spcPts val="0"/>
              </a:spcAft>
              <a:buNone/>
              <a:defRPr sz="1800" baseline="0">
                <a:solidFill>
                  <a:schemeClr val="bg1"/>
                </a:solidFill>
              </a:defRPr>
            </a:lvl1pPr>
          </a:lstStyle>
          <a:p>
            <a:pPr lvl="0"/>
            <a:r>
              <a:rPr lang="en-US" dirty="0" err="1"/>
              <a:t>Navn</a:t>
            </a:r>
            <a:r>
              <a:rPr lang="en-US" dirty="0"/>
              <a:t> p</a:t>
            </a:r>
            <a:r>
              <a:rPr lang="nb-NO" dirty="0"/>
              <a:t>å foredragsholder</a:t>
            </a:r>
          </a:p>
        </p:txBody>
      </p:sp>
      <p:sp>
        <p:nvSpPr>
          <p:cNvPr id="10" name="Plassholder for tekst 2"/>
          <p:cNvSpPr>
            <a:spLocks noGrp="1"/>
          </p:cNvSpPr>
          <p:nvPr>
            <p:ph type="body" sz="quarter" idx="17" hasCustomPrompt="1"/>
          </p:nvPr>
        </p:nvSpPr>
        <p:spPr>
          <a:xfrm>
            <a:off x="-19050" y="4529719"/>
            <a:ext cx="6121270" cy="336798"/>
          </a:xfrm>
          <a:solidFill>
            <a:schemeClr val="tx1">
              <a:lumMod val="65000"/>
              <a:lumOff val="35000"/>
              <a:alpha val="78000"/>
            </a:schemeClr>
          </a:solidFill>
        </p:spPr>
        <p:txBody>
          <a:bodyPr rIns="144000" anchor="ctr" anchorCtr="0">
            <a:noAutofit/>
          </a:bodyPr>
          <a:lstStyle>
            <a:lvl1pPr marL="396000" indent="0" algn="r">
              <a:lnSpc>
                <a:spcPts val="2300"/>
              </a:lnSpc>
              <a:spcBef>
                <a:spcPts val="0"/>
              </a:spcBef>
              <a:buNone/>
              <a:defRPr sz="1400">
                <a:solidFill>
                  <a:schemeClr val="bg1"/>
                </a:solidFill>
              </a:defRPr>
            </a:lvl1pPr>
          </a:lstStyle>
          <a:p>
            <a:pPr lvl="0"/>
            <a:r>
              <a:rPr lang="nb-NO" dirty="0"/>
              <a:t>Sted og dato</a:t>
            </a:r>
          </a:p>
        </p:txBody>
      </p:sp>
      <p:pic>
        <p:nvPicPr>
          <p:cNvPr id="11" name="Bild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0011" y="3581400"/>
            <a:ext cx="6974712" cy="2933702"/>
          </a:xfrm>
          <a:prstGeom prst="rect">
            <a:avLst/>
          </a:prstGeom>
        </p:spPr>
      </p:pic>
    </p:spTree>
    <p:extLst>
      <p:ext uri="{BB962C8B-B14F-4D97-AF65-F5344CB8AC3E}">
        <p14:creationId xmlns:p14="http://schemas.microsoft.com/office/powerpoint/2010/main" val="25091709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1250"/>
                                        <p:tgtEl>
                                          <p:spTgt spid="2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fade">
                                      <p:cBhvr>
                                        <p:cTn id="10" dur="1250"/>
                                        <p:tgtEl>
                                          <p:spTgt spid="22">
                                            <p:txEl>
                                              <p:pRg st="0" end="0"/>
                                            </p:txEl>
                                          </p:spTgt>
                                        </p:tgtEl>
                                      </p:cBhvr>
                                    </p:animEffect>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250"/>
                                        <p:tgtEl>
                                          <p:spTgt spid="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25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bg/>
                                          </p:spTgt>
                                        </p:tgtEl>
                                        <p:attrNameLst>
                                          <p:attrName>style.visibility</p:attrName>
                                        </p:attrNameLst>
                                      </p:cBhvr>
                                      <p:to>
                                        <p:strVal val="visible"/>
                                      </p:to>
                                    </p:set>
                                    <p:animEffect transition="in" filter="fade">
                                      <p:cBhvr>
                                        <p:cTn id="20" dur="1250"/>
                                        <p:tgtEl>
                                          <p:spTgt spid="10">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12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Lst>
      </p:bldP>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Lst>
      </p:bldP>
      <p:bldP spid="10" grpId="0" uiExpand="1" build="p" animBg="1">
        <p:tmplLst>
          <p:tmpl>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guide id="3"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side med grønn profil">
    <p:bg>
      <p:bgPr>
        <a:gradFill flip="none" rotWithShape="1">
          <a:gsLst>
            <a:gs pos="0">
              <a:srgbClr val="4C8C40"/>
            </a:gs>
            <a:gs pos="97000">
              <a:srgbClr val="C7BBB5"/>
            </a:gs>
          </a:gsLst>
          <a:lin ang="13500000" scaled="1"/>
          <a:tileRect/>
        </a:gradFill>
        <a:effectLst/>
      </p:bgPr>
    </p:bg>
    <p:spTree>
      <p:nvGrpSpPr>
        <p:cNvPr id="1" name=""/>
        <p:cNvGrpSpPr/>
        <p:nvPr/>
      </p:nvGrpSpPr>
      <p:grpSpPr>
        <a:xfrm>
          <a:off x="0" y="0"/>
          <a:ext cx="0" cy="0"/>
          <a:chOff x="0" y="0"/>
          <a:chExt cx="0" cy="0"/>
        </a:xfrm>
      </p:grpSpPr>
      <p:sp>
        <p:nvSpPr>
          <p:cNvPr id="25" name="Plassholder for tekst 24"/>
          <p:cNvSpPr>
            <a:spLocks noGrp="1"/>
          </p:cNvSpPr>
          <p:nvPr>
            <p:ph type="body" sz="quarter" idx="24" hasCustomPrompt="1"/>
          </p:nvPr>
        </p:nvSpPr>
        <p:spPr>
          <a:xfrm>
            <a:off x="-19050" y="0"/>
            <a:ext cx="12211050" cy="850362"/>
          </a:xfrm>
          <a:blipFill dpi="0" rotWithShape="1">
            <a:blip r:embed="rId2">
              <a:alphaModFix amt="80000"/>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200"/>
            </a:lvl1pPr>
          </a:lstStyle>
          <a:p>
            <a:pPr lvl="0"/>
            <a:r>
              <a:rPr lang="en-US" dirty="0"/>
              <a:t>?</a:t>
            </a:r>
            <a:endParaRPr lang="nb-NO" dirty="0"/>
          </a:p>
        </p:txBody>
      </p:sp>
      <p:sp>
        <p:nvSpPr>
          <p:cNvPr id="22" name="Plassholder for tekst 18"/>
          <p:cNvSpPr>
            <a:spLocks noGrp="1"/>
          </p:cNvSpPr>
          <p:nvPr>
            <p:ph type="body" sz="quarter" idx="23" hasCustomPrompt="1"/>
          </p:nvPr>
        </p:nvSpPr>
        <p:spPr>
          <a:xfrm>
            <a:off x="-25270" y="2032921"/>
            <a:ext cx="6121270" cy="2160000"/>
          </a:xfrm>
          <a:solidFill>
            <a:schemeClr val="tx1">
              <a:alpha val="80000"/>
            </a:schemeClr>
          </a:solidFill>
        </p:spPr>
        <p:txBody>
          <a:bodyPr lIns="792000" rIns="144000" anchor="ctr" anchorCtr="0">
            <a:noAutofit/>
          </a:bodyPr>
          <a:lstStyle>
            <a:lvl1pPr marL="0" indent="0">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en-US" dirty="0" err="1"/>
              <a:t>Tittel</a:t>
            </a:r>
            <a:r>
              <a:rPr lang="en-US" dirty="0"/>
              <a:t> p</a:t>
            </a:r>
            <a:r>
              <a:rPr lang="nb-NO" dirty="0"/>
              <a:t>å maks tre linjer</a:t>
            </a:r>
          </a:p>
        </p:txBody>
      </p:sp>
      <p:sp>
        <p:nvSpPr>
          <p:cNvPr id="3" name="Plassholder for tekst 2"/>
          <p:cNvSpPr>
            <a:spLocks noGrp="1"/>
          </p:cNvSpPr>
          <p:nvPr>
            <p:ph type="body" sz="quarter" idx="16" hasCustomPrompt="1"/>
          </p:nvPr>
        </p:nvSpPr>
        <p:spPr>
          <a:xfrm>
            <a:off x="-19050" y="4192921"/>
            <a:ext cx="6121270" cy="336798"/>
          </a:xfrm>
          <a:solidFill>
            <a:schemeClr val="tx1">
              <a:lumMod val="65000"/>
              <a:lumOff val="35000"/>
              <a:alpha val="77647"/>
            </a:schemeClr>
          </a:solidFill>
        </p:spPr>
        <p:txBody>
          <a:bodyPr rIns="144000" anchor="ctr" anchorCtr="0">
            <a:noAutofit/>
          </a:bodyPr>
          <a:lstStyle>
            <a:lvl1pPr marL="396000" indent="0" algn="r">
              <a:lnSpc>
                <a:spcPts val="2300"/>
              </a:lnSpc>
              <a:spcBef>
                <a:spcPts val="0"/>
              </a:spcBef>
              <a:spcAft>
                <a:spcPts val="0"/>
              </a:spcAft>
              <a:buNone/>
              <a:defRPr sz="1800" baseline="0">
                <a:solidFill>
                  <a:schemeClr val="bg1"/>
                </a:solidFill>
              </a:defRPr>
            </a:lvl1pPr>
          </a:lstStyle>
          <a:p>
            <a:pPr lvl="0"/>
            <a:r>
              <a:rPr lang="en-US" dirty="0" err="1"/>
              <a:t>Navn</a:t>
            </a:r>
            <a:r>
              <a:rPr lang="en-US" dirty="0"/>
              <a:t> p</a:t>
            </a:r>
            <a:r>
              <a:rPr lang="nb-NO" dirty="0"/>
              <a:t>å foredragsholder</a:t>
            </a:r>
          </a:p>
        </p:txBody>
      </p:sp>
      <p:sp>
        <p:nvSpPr>
          <p:cNvPr id="10" name="Plassholder for tekst 2"/>
          <p:cNvSpPr>
            <a:spLocks noGrp="1"/>
          </p:cNvSpPr>
          <p:nvPr>
            <p:ph type="body" sz="quarter" idx="17" hasCustomPrompt="1"/>
          </p:nvPr>
        </p:nvSpPr>
        <p:spPr>
          <a:xfrm>
            <a:off x="-19050" y="4529719"/>
            <a:ext cx="6121270" cy="336798"/>
          </a:xfrm>
          <a:solidFill>
            <a:schemeClr val="tx1">
              <a:lumMod val="65000"/>
              <a:lumOff val="35000"/>
              <a:alpha val="78000"/>
            </a:schemeClr>
          </a:solidFill>
        </p:spPr>
        <p:txBody>
          <a:bodyPr rIns="144000" anchor="ctr" anchorCtr="0">
            <a:noAutofit/>
          </a:bodyPr>
          <a:lstStyle>
            <a:lvl1pPr marL="396000" indent="0" algn="r">
              <a:lnSpc>
                <a:spcPts val="2300"/>
              </a:lnSpc>
              <a:spcBef>
                <a:spcPts val="0"/>
              </a:spcBef>
              <a:buNone/>
              <a:defRPr sz="1400">
                <a:solidFill>
                  <a:schemeClr val="bg1"/>
                </a:solidFill>
              </a:defRPr>
            </a:lvl1pPr>
          </a:lstStyle>
          <a:p>
            <a:pPr lvl="0"/>
            <a:r>
              <a:rPr lang="nb-NO" dirty="0"/>
              <a:t>Sted og dato</a:t>
            </a:r>
          </a:p>
        </p:txBody>
      </p:sp>
      <p:pic>
        <p:nvPicPr>
          <p:cNvPr id="11" name="Bild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011" y="3581400"/>
            <a:ext cx="6974711" cy="2933702"/>
          </a:xfrm>
          <a:prstGeom prst="rect">
            <a:avLst/>
          </a:prstGeom>
        </p:spPr>
      </p:pic>
    </p:spTree>
    <p:extLst>
      <p:ext uri="{BB962C8B-B14F-4D97-AF65-F5344CB8AC3E}">
        <p14:creationId xmlns:p14="http://schemas.microsoft.com/office/powerpoint/2010/main" val="16693867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1250"/>
                                        <p:tgtEl>
                                          <p:spTgt spid="2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fade">
                                      <p:cBhvr>
                                        <p:cTn id="10" dur="1250"/>
                                        <p:tgtEl>
                                          <p:spTgt spid="22">
                                            <p:txEl>
                                              <p:pRg st="0" end="0"/>
                                            </p:txEl>
                                          </p:spTgt>
                                        </p:tgtEl>
                                      </p:cBhvr>
                                    </p:animEffect>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250"/>
                                        <p:tgtEl>
                                          <p:spTgt spid="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25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bg/>
                                          </p:spTgt>
                                        </p:tgtEl>
                                        <p:attrNameLst>
                                          <p:attrName>style.visibility</p:attrName>
                                        </p:attrNameLst>
                                      </p:cBhvr>
                                      <p:to>
                                        <p:strVal val="visible"/>
                                      </p:to>
                                    </p:set>
                                    <p:animEffect transition="in" filter="fade">
                                      <p:cBhvr>
                                        <p:cTn id="20" dur="1250"/>
                                        <p:tgtEl>
                                          <p:spTgt spid="10">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12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Lst>
      </p:bldP>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Lst>
      </p:bldP>
      <p:bldP spid="10" grpId="0" uiExpand="1" build="p" animBg="1">
        <p:tmplLst>
          <p:tmpl>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guide id="3"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telside sett inn eget bilde">
    <p:bg>
      <p:bgRef idx="1002">
        <a:schemeClr val="bg2"/>
      </p:bgRef>
    </p:bg>
    <p:spTree>
      <p:nvGrpSpPr>
        <p:cNvPr id="1" name=""/>
        <p:cNvGrpSpPr/>
        <p:nvPr/>
      </p:nvGrpSpPr>
      <p:grpSpPr>
        <a:xfrm>
          <a:off x="0" y="0"/>
          <a:ext cx="0" cy="0"/>
          <a:chOff x="0" y="0"/>
          <a:chExt cx="0" cy="0"/>
        </a:xfrm>
      </p:grpSpPr>
      <p:sp>
        <p:nvSpPr>
          <p:cNvPr id="5" name="Plassholder for bilde 4" title="Klikk ikonet for å legge til et bilde"/>
          <p:cNvSpPr>
            <a:spLocks noGrp="1"/>
          </p:cNvSpPr>
          <p:nvPr>
            <p:ph type="pic" sz="quarter" idx="18" hasCustomPrompt="1"/>
          </p:nvPr>
        </p:nvSpPr>
        <p:spPr>
          <a:xfrm>
            <a:off x="0" y="0"/>
            <a:ext cx="12211050" cy="6858000"/>
          </a:xfrm>
          <a:solidFill>
            <a:schemeClr val="bg2">
              <a:lumMod val="75000"/>
            </a:schemeClr>
          </a:solidFill>
        </p:spPr>
        <p:txBody>
          <a:bodyPr wrap="none" lIns="1800000" tIns="36000" anchor="ctr" anchorCtr="1">
            <a:noAutofit/>
          </a:bodyPr>
          <a:lstStyle>
            <a:lvl1pPr marL="0" marR="0" indent="0" algn="r" defTabSz="914400" rtl="0" eaLnBrk="1" fontAlgn="auto" latinLnBrk="0" hangingPunct="1">
              <a:lnSpc>
                <a:spcPct val="100000"/>
              </a:lnSpc>
              <a:spcBef>
                <a:spcPts val="1000"/>
              </a:spcBef>
              <a:spcAft>
                <a:spcPts val="0"/>
              </a:spcAft>
              <a:buClrTx/>
              <a:buSzTx/>
              <a:buFontTx/>
              <a:buNone/>
              <a:tabLst/>
              <a:defRPr sz="1400">
                <a:solidFill>
                  <a:schemeClr val="tx1">
                    <a:lumMod val="65000"/>
                    <a:lumOff val="35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dirty="0"/>
              <a:t>Sett inn bilde</a:t>
            </a:r>
          </a:p>
        </p:txBody>
      </p:sp>
      <p:sp>
        <p:nvSpPr>
          <p:cNvPr id="25" name="Plassholder for tekst 24"/>
          <p:cNvSpPr>
            <a:spLocks noGrp="1"/>
          </p:cNvSpPr>
          <p:nvPr>
            <p:ph type="body" sz="quarter" idx="24" hasCustomPrompt="1"/>
          </p:nvPr>
        </p:nvSpPr>
        <p:spPr>
          <a:xfrm>
            <a:off x="-19050" y="0"/>
            <a:ext cx="12211050" cy="850362"/>
          </a:xfrm>
          <a:blipFill dpi="0" rotWithShape="1">
            <a:blip r:embed="rId2">
              <a:alphaModFix amt="80000"/>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200"/>
            </a:lvl1pPr>
          </a:lstStyle>
          <a:p>
            <a:pPr lvl="0"/>
            <a:r>
              <a:rPr lang="en-US" dirty="0"/>
              <a:t>?</a:t>
            </a:r>
            <a:endParaRPr lang="nb-NO" dirty="0"/>
          </a:p>
        </p:txBody>
      </p:sp>
      <p:sp>
        <p:nvSpPr>
          <p:cNvPr id="22" name="Plassholder for tekst 18"/>
          <p:cNvSpPr>
            <a:spLocks noGrp="1"/>
          </p:cNvSpPr>
          <p:nvPr>
            <p:ph type="body" sz="quarter" idx="23" hasCustomPrompt="1"/>
          </p:nvPr>
        </p:nvSpPr>
        <p:spPr>
          <a:xfrm>
            <a:off x="-19050" y="2032921"/>
            <a:ext cx="6121270" cy="2160000"/>
          </a:xfrm>
          <a:solidFill>
            <a:schemeClr val="tx1">
              <a:alpha val="80000"/>
            </a:schemeClr>
          </a:solidFill>
        </p:spPr>
        <p:txBody>
          <a:bodyPr lIns="792000" rIns="144000" anchor="ctr" anchorCtr="0">
            <a:noAutofit/>
          </a:bodyPr>
          <a:lstStyle>
            <a:lvl1pPr marL="0" indent="0">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en-US" dirty="0" err="1"/>
              <a:t>Tittel</a:t>
            </a:r>
            <a:r>
              <a:rPr lang="en-US" dirty="0"/>
              <a:t> p</a:t>
            </a:r>
            <a:r>
              <a:rPr lang="nb-NO" dirty="0"/>
              <a:t>å maks tre linjer</a:t>
            </a:r>
          </a:p>
        </p:txBody>
      </p:sp>
      <p:sp>
        <p:nvSpPr>
          <p:cNvPr id="3" name="Plassholder for tekst 2"/>
          <p:cNvSpPr>
            <a:spLocks noGrp="1"/>
          </p:cNvSpPr>
          <p:nvPr>
            <p:ph type="body" sz="quarter" idx="16" hasCustomPrompt="1"/>
          </p:nvPr>
        </p:nvSpPr>
        <p:spPr>
          <a:xfrm>
            <a:off x="-19050" y="4192921"/>
            <a:ext cx="6121270" cy="336798"/>
          </a:xfrm>
          <a:solidFill>
            <a:schemeClr val="tx1">
              <a:lumMod val="65000"/>
              <a:lumOff val="35000"/>
              <a:alpha val="77647"/>
            </a:schemeClr>
          </a:solidFill>
        </p:spPr>
        <p:txBody>
          <a:bodyPr rIns="144000" anchor="ctr" anchorCtr="0">
            <a:noAutofit/>
          </a:bodyPr>
          <a:lstStyle>
            <a:lvl1pPr marL="396000" indent="0" algn="r">
              <a:lnSpc>
                <a:spcPts val="2300"/>
              </a:lnSpc>
              <a:spcBef>
                <a:spcPts val="0"/>
              </a:spcBef>
              <a:spcAft>
                <a:spcPts val="0"/>
              </a:spcAft>
              <a:buNone/>
              <a:defRPr sz="1800" baseline="0">
                <a:solidFill>
                  <a:schemeClr val="bg1"/>
                </a:solidFill>
              </a:defRPr>
            </a:lvl1pPr>
          </a:lstStyle>
          <a:p>
            <a:pPr lvl="0"/>
            <a:r>
              <a:rPr lang="en-US" dirty="0" err="1"/>
              <a:t>Navn</a:t>
            </a:r>
            <a:r>
              <a:rPr lang="en-US" dirty="0"/>
              <a:t> p</a:t>
            </a:r>
            <a:r>
              <a:rPr lang="nb-NO" dirty="0"/>
              <a:t>å foredragsholder</a:t>
            </a:r>
          </a:p>
        </p:txBody>
      </p:sp>
      <p:sp>
        <p:nvSpPr>
          <p:cNvPr id="10" name="Plassholder for tekst 2"/>
          <p:cNvSpPr>
            <a:spLocks noGrp="1"/>
          </p:cNvSpPr>
          <p:nvPr>
            <p:ph type="body" sz="quarter" idx="17" hasCustomPrompt="1"/>
          </p:nvPr>
        </p:nvSpPr>
        <p:spPr>
          <a:xfrm>
            <a:off x="-19050" y="4529719"/>
            <a:ext cx="6121270" cy="336798"/>
          </a:xfrm>
          <a:solidFill>
            <a:schemeClr val="tx1">
              <a:lumMod val="65000"/>
              <a:lumOff val="35000"/>
              <a:alpha val="78000"/>
            </a:schemeClr>
          </a:solidFill>
        </p:spPr>
        <p:txBody>
          <a:bodyPr rIns="144000" anchor="ctr" anchorCtr="0">
            <a:noAutofit/>
          </a:bodyPr>
          <a:lstStyle>
            <a:lvl1pPr marL="396000" indent="0" algn="r">
              <a:lnSpc>
                <a:spcPts val="2300"/>
              </a:lnSpc>
              <a:spcBef>
                <a:spcPts val="0"/>
              </a:spcBef>
              <a:buNone/>
              <a:defRPr sz="1400">
                <a:solidFill>
                  <a:schemeClr val="bg1"/>
                </a:solidFill>
              </a:defRPr>
            </a:lvl1pPr>
          </a:lstStyle>
          <a:p>
            <a:pPr lvl="0"/>
            <a:r>
              <a:rPr lang="nb-NO" dirty="0"/>
              <a:t>Sted og dato</a:t>
            </a:r>
          </a:p>
        </p:txBody>
      </p:sp>
      <p:sp>
        <p:nvSpPr>
          <p:cNvPr id="8"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Tree>
    <p:extLst>
      <p:ext uri="{BB962C8B-B14F-4D97-AF65-F5344CB8AC3E}">
        <p14:creationId xmlns:p14="http://schemas.microsoft.com/office/powerpoint/2010/main" val="29119992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1250"/>
                                        <p:tgtEl>
                                          <p:spTgt spid="2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fade">
                                      <p:cBhvr>
                                        <p:cTn id="10" dur="1250"/>
                                        <p:tgtEl>
                                          <p:spTgt spid="22">
                                            <p:txEl>
                                              <p:pRg st="0" end="0"/>
                                            </p:txEl>
                                          </p:spTgt>
                                        </p:tgtEl>
                                      </p:cBhvr>
                                    </p:animEffect>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250"/>
                                        <p:tgtEl>
                                          <p:spTgt spid="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25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bg/>
                                          </p:spTgt>
                                        </p:tgtEl>
                                        <p:attrNameLst>
                                          <p:attrName>style.visibility</p:attrName>
                                        </p:attrNameLst>
                                      </p:cBhvr>
                                      <p:to>
                                        <p:strVal val="visible"/>
                                      </p:to>
                                    </p:set>
                                    <p:animEffect transition="in" filter="fade">
                                      <p:cBhvr>
                                        <p:cTn id="20" dur="1250"/>
                                        <p:tgtEl>
                                          <p:spTgt spid="10">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12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Lst>
      </p:bldP>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Lst>
      </p:bldP>
      <p:bldP spid="10" grpId="0" uiExpand="1" build="p" animBg="1">
        <p:tmplLst>
          <p:tmpl>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guide id="3"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tel og innhold HVIT  ">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normAutofit/>
          </a:bodyPr>
          <a:lstStyle>
            <a:lvl1pPr>
              <a:defRPr sz="3600" baseline="0">
                <a:latin typeface="Arial" panose="020B0604020202020204" pitchFamily="34" charset="0"/>
                <a:ea typeface="Open Sans Semibold" panose="020B07060308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idx="1" hasCustomPrompt="1"/>
          </p:nvPr>
        </p:nvSpPr>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tekst</a:t>
            </a:r>
          </a:p>
          <a:p>
            <a:pPr lvl="1"/>
            <a:r>
              <a:rPr lang="nb-NO" dirty="0"/>
              <a:t>Andre nivå</a:t>
            </a:r>
          </a:p>
          <a:p>
            <a:pPr lvl="2"/>
            <a:r>
              <a:rPr lang="nb-NO" dirty="0"/>
              <a:t>Tredje nivå</a:t>
            </a:r>
          </a:p>
        </p:txBody>
      </p:sp>
      <p:sp>
        <p:nvSpPr>
          <p:cNvPr id="4" name="Plassholder for dato 3"/>
          <p:cNvSpPr>
            <a:spLocks noGrp="1"/>
          </p:cNvSpPr>
          <p:nvPr>
            <p:ph type="dt" sz="half" idx="10"/>
          </p:nvPr>
        </p:nvSpPr>
        <p:spPr>
          <a:xfrm>
            <a:off x="9846000" y="6318000"/>
            <a:ext cx="1620000" cy="360000"/>
          </a:xfrm>
          <a:prstGeom prst="rect">
            <a:avLst/>
          </a:prstGeom>
        </p:spPr>
        <p:txBody>
          <a:bodyPr/>
          <a:lstStyle>
            <a:lvl1pPr>
              <a:defRPr>
                <a:latin typeface="Arial" panose="020B0604020202020204" pitchFamily="34" charset="0"/>
                <a:cs typeface="Arial" panose="020B0604020202020204" pitchFamily="34" charset="0"/>
              </a:defRPr>
            </a:lvl1pPr>
          </a:lstStyle>
          <a:p>
            <a:endParaRPr lang="nb-NO" dirty="0"/>
          </a:p>
        </p:txBody>
      </p:sp>
      <p:sp>
        <p:nvSpPr>
          <p:cNvPr id="6" name="Plassholder for lysbildenummer 5"/>
          <p:cNvSpPr>
            <a:spLocks noGrp="1"/>
          </p:cNvSpPr>
          <p:nvPr>
            <p:ph type="sldNum" sz="quarter" idx="12"/>
          </p:nvPr>
        </p:nvSpPr>
        <p:spPr>
          <a:xfrm>
            <a:off x="11555999" y="6318000"/>
            <a:ext cx="450000" cy="360000"/>
          </a:xfrm>
          <a:prstGeom prst="rect">
            <a:avLst/>
          </a:prstGeom>
        </p:spPr>
        <p:txBody>
          <a:bodyPr/>
          <a:lstStyle/>
          <a:p>
            <a:fld id="{CBF60C1B-21D4-425B-89C8-B0A7AB09A1E4}" type="slidenum">
              <a:rPr lang="nb-NO" smtClean="0"/>
              <a:t>‹#›</a:t>
            </a:fld>
            <a:endParaRPr lang="nb-NO" dirty="0"/>
          </a:p>
        </p:txBody>
      </p:sp>
      <p:sp>
        <p:nvSpPr>
          <p:cNvPr id="8" name="Plassholder for bunntekst 4"/>
          <p:cNvSpPr>
            <a:spLocks noGrp="1"/>
          </p:cNvSpPr>
          <p:nvPr>
            <p:ph type="ftr" sz="quarter" idx="3"/>
          </p:nvPr>
        </p:nvSpPr>
        <p:spPr>
          <a:xfrm>
            <a:off x="2808000" y="6318000"/>
            <a:ext cx="7020000" cy="360000"/>
          </a:xfrm>
          <a:prstGeom prst="rect">
            <a:avLst/>
          </a:prstGeom>
        </p:spPr>
        <p:txBody>
          <a:bodyPr vert="horz" lIns="91440" tIns="45720" rIns="91440" bIns="45720" rtlCol="0" anchor="ctr"/>
          <a:lstStyle>
            <a:lvl1pPr algn="ctr">
              <a:defRPr sz="1000" i="0">
                <a:solidFill>
                  <a:schemeClr val="tx1">
                    <a:lumMod val="50000"/>
                    <a:lumOff val="50000"/>
                  </a:schemeClr>
                </a:solidFill>
              </a:defRPr>
            </a:lvl1pPr>
          </a:lstStyle>
          <a:p>
            <a:r>
              <a:rPr lang="nb-NO"/>
              <a:t>Bunntekst</a:t>
            </a:r>
            <a:endParaRPr lang="nb-NO" dirty="0"/>
          </a:p>
        </p:txBody>
      </p:sp>
      <p:sp>
        <p:nvSpPr>
          <p:cNvPr id="7" name="Plassholder for tekst 3"/>
          <p:cNvSpPr>
            <a:spLocks noGrp="1"/>
          </p:cNvSpPr>
          <p:nvPr>
            <p:ph type="body" sz="quarter" idx="15" hasCustomPrompt="1"/>
          </p:nvPr>
        </p:nvSpPr>
        <p:spPr>
          <a:xfrm>
            <a:off x="9846000" y="5698836"/>
            <a:ext cx="2150771" cy="478127"/>
          </a:xfrm>
        </p:spPr>
        <p:txBody>
          <a:bodyPr anchor="b" anchorCtr="0">
            <a:normAutofit/>
          </a:bodyPr>
          <a:lstStyle>
            <a:lvl1pPr marL="0" indent="0" algn="l">
              <a:buNone/>
              <a:defRPr sz="1000" baseline="0">
                <a:solidFill>
                  <a:schemeClr val="tx1">
                    <a:lumMod val="50000"/>
                    <a:lumOff val="50000"/>
                  </a:schemeClr>
                </a:solidFill>
              </a:defRPr>
            </a:lvl1pPr>
          </a:lstStyle>
          <a:p>
            <a:pPr lvl="0"/>
            <a:r>
              <a:rPr lang="nb-NO" dirty="0"/>
              <a:t>Foto- / kildekreditering</a:t>
            </a:r>
          </a:p>
        </p:txBody>
      </p:sp>
    </p:spTree>
    <p:extLst>
      <p:ext uri="{BB962C8B-B14F-4D97-AF65-F5344CB8AC3E}">
        <p14:creationId xmlns:p14="http://schemas.microsoft.com/office/powerpoint/2010/main" val="1373449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o innholdsdeler HVIT  ">
    <p:spTree>
      <p:nvGrpSpPr>
        <p:cNvPr id="1" name=""/>
        <p:cNvGrpSpPr/>
        <p:nvPr/>
      </p:nvGrpSpPr>
      <p:grpSpPr>
        <a:xfrm>
          <a:off x="0" y="0"/>
          <a:ext cx="0" cy="0"/>
          <a:chOff x="0" y="0"/>
          <a:chExt cx="0" cy="0"/>
        </a:xfrm>
      </p:grpSpPr>
      <p:sp>
        <p:nvSpPr>
          <p:cNvPr id="4" name="Plassholder for innhold 3"/>
          <p:cNvSpPr>
            <a:spLocks noGrp="1"/>
          </p:cNvSpPr>
          <p:nvPr>
            <p:ph sz="half" idx="2" hasCustomPrompt="1"/>
          </p:nvPr>
        </p:nvSpPr>
        <p:spPr>
          <a:xfrm>
            <a:off x="6172200" y="1825625"/>
            <a:ext cx="5181600" cy="4106732"/>
          </a:xfrm>
          <a:noFill/>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2" name="Tittel 1"/>
          <p:cNvSpPr>
            <a:spLocks noGrp="1"/>
          </p:cNvSpPr>
          <p:nvPr>
            <p:ph type="title" hasCustomPrompt="1"/>
          </p:nvPr>
        </p:nvSpPr>
        <p:spPr/>
        <p:txBody>
          <a:bodyPr/>
          <a:lstStyle>
            <a:lvl1pPr>
              <a:defRPr baseline="0">
                <a:latin typeface="Arial" panose="020B0604020202020204" pitchFamily="34" charset="0"/>
                <a:ea typeface="Open Sans" panose="020B06060305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sz="half" idx="1" hasCustomPrompt="1"/>
          </p:nvPr>
        </p:nvSpPr>
        <p:spPr>
          <a:xfrm>
            <a:off x="838200" y="1825625"/>
            <a:ext cx="5181600" cy="4106732"/>
          </a:xfrm>
        </p:spPr>
        <p:txBody>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5" name="Plassholder for dato 4"/>
          <p:cNvSpPr>
            <a:spLocks noGrp="1"/>
          </p:cNvSpPr>
          <p:nvPr>
            <p:ph type="dt" sz="half" idx="10"/>
          </p:nvPr>
        </p:nvSpPr>
        <p:spPr>
          <a:xfrm>
            <a:off x="9846000" y="6318000"/>
            <a:ext cx="1620000" cy="360000"/>
          </a:xfrm>
          <a:prstGeom prst="rect">
            <a:avLst/>
          </a:prstGeom>
        </p:spPr>
        <p:txBody>
          <a:bodyPr/>
          <a:lstStyle/>
          <a:p>
            <a:endParaRPr lang="nb-NO" dirty="0"/>
          </a:p>
        </p:txBody>
      </p:sp>
      <p:sp>
        <p:nvSpPr>
          <p:cNvPr id="6" name="Plassholder for bunntekst 5"/>
          <p:cNvSpPr>
            <a:spLocks noGrp="1"/>
          </p:cNvSpPr>
          <p:nvPr>
            <p:ph type="ftr" sz="quarter" idx="11"/>
          </p:nvPr>
        </p:nvSpPr>
        <p:spPr>
          <a:xfrm>
            <a:off x="2808000" y="6318000"/>
            <a:ext cx="7020000" cy="360000"/>
          </a:xfrm>
          <a:prstGeom prst="rect">
            <a:avLst/>
          </a:prstGeom>
        </p:spPr>
        <p:txBody>
          <a:bodyPr/>
          <a:lstStyle/>
          <a:p>
            <a:r>
              <a:rPr lang="nb-NO"/>
              <a:t>Bunntekst</a:t>
            </a:r>
            <a:endParaRPr lang="nb-NO" dirty="0"/>
          </a:p>
        </p:txBody>
      </p:sp>
      <p:sp>
        <p:nvSpPr>
          <p:cNvPr id="7" name="Plassholder for lysbildenummer 6"/>
          <p:cNvSpPr>
            <a:spLocks noGrp="1"/>
          </p:cNvSpPr>
          <p:nvPr>
            <p:ph type="sldNum" sz="quarter" idx="12"/>
          </p:nvPr>
        </p:nvSpPr>
        <p:spPr>
          <a:xfrm>
            <a:off x="11555999" y="6318000"/>
            <a:ext cx="450000" cy="360000"/>
          </a:xfrm>
          <a:prstGeom prst="rect">
            <a:avLst/>
          </a:prstGeom>
        </p:spPr>
        <p:txBody>
          <a:bodyPr/>
          <a:lstStyle/>
          <a:p>
            <a:fld id="{CBF60C1B-21D4-425B-89C8-B0A7AB09A1E4}" type="slidenum">
              <a:rPr lang="nb-NO" smtClean="0"/>
              <a:t>‹#›</a:t>
            </a:fld>
            <a:endParaRPr lang="nb-NO"/>
          </a:p>
        </p:txBody>
      </p:sp>
      <p:sp>
        <p:nvSpPr>
          <p:cNvPr id="8" name="Plassholder for tekst 3"/>
          <p:cNvSpPr>
            <a:spLocks noGrp="1"/>
          </p:cNvSpPr>
          <p:nvPr>
            <p:ph type="body" sz="quarter" idx="15" hasCustomPrompt="1"/>
          </p:nvPr>
        </p:nvSpPr>
        <p:spPr>
          <a:xfrm>
            <a:off x="838200" y="5932357"/>
            <a:ext cx="51816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
        <p:nvSpPr>
          <p:cNvPr id="9" name="Plassholder for tekst 3"/>
          <p:cNvSpPr>
            <a:spLocks noGrp="1"/>
          </p:cNvSpPr>
          <p:nvPr>
            <p:ph type="body" sz="quarter" idx="16" hasCustomPrompt="1"/>
          </p:nvPr>
        </p:nvSpPr>
        <p:spPr>
          <a:xfrm>
            <a:off x="6172200" y="5932357"/>
            <a:ext cx="51816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/kildekreditering</a:t>
            </a:r>
          </a:p>
        </p:txBody>
      </p:sp>
    </p:spTree>
    <p:extLst>
      <p:ext uri="{BB962C8B-B14F-4D97-AF65-F5344CB8AC3E}">
        <p14:creationId xmlns:p14="http://schemas.microsoft.com/office/powerpoint/2010/main" val="3843622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e innholdsdeler HVIT ">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b-NO" dirty="0"/>
              <a:t>Klikk for legge inn tittel</a:t>
            </a:r>
          </a:p>
        </p:txBody>
      </p:sp>
      <p:sp>
        <p:nvSpPr>
          <p:cNvPr id="3" name="Plassholder for dato 2"/>
          <p:cNvSpPr>
            <a:spLocks noGrp="1"/>
          </p:cNvSpPr>
          <p:nvPr>
            <p:ph type="dt" sz="half" idx="10"/>
          </p:nvPr>
        </p:nvSpPr>
        <p:spPr>
          <a:xfrm>
            <a:off x="9846000" y="6318000"/>
            <a:ext cx="1620000" cy="360000"/>
          </a:xfrm>
          <a:prstGeom prst="rect">
            <a:avLst/>
          </a:prstGeom>
        </p:spPr>
        <p:txBody>
          <a:bodyPr/>
          <a:lstStyle/>
          <a:p>
            <a:endParaRPr lang="nb-NO" dirty="0"/>
          </a:p>
        </p:txBody>
      </p:sp>
      <p:sp>
        <p:nvSpPr>
          <p:cNvPr id="4" name="Plassholder for bunntekst 3"/>
          <p:cNvSpPr>
            <a:spLocks noGrp="1"/>
          </p:cNvSpPr>
          <p:nvPr>
            <p:ph type="ftr" sz="quarter" idx="11"/>
          </p:nvPr>
        </p:nvSpPr>
        <p:spPr>
          <a:xfrm>
            <a:off x="2808000" y="6318000"/>
            <a:ext cx="7020000" cy="360000"/>
          </a:xfrm>
          <a:prstGeom prst="rect">
            <a:avLst/>
          </a:prstGeom>
        </p:spPr>
        <p:txBody>
          <a:bodyPr/>
          <a:lstStyle/>
          <a:p>
            <a:r>
              <a:rPr lang="nb-NO"/>
              <a:t>Bunntekst</a:t>
            </a:r>
            <a:endParaRPr lang="nb-NO" dirty="0"/>
          </a:p>
        </p:txBody>
      </p:sp>
      <p:sp>
        <p:nvSpPr>
          <p:cNvPr id="5" name="Plassholder for lysbildenummer 4"/>
          <p:cNvSpPr>
            <a:spLocks noGrp="1"/>
          </p:cNvSpPr>
          <p:nvPr>
            <p:ph type="sldNum" sz="quarter" idx="12"/>
          </p:nvPr>
        </p:nvSpPr>
        <p:spPr>
          <a:xfrm>
            <a:off x="11555999" y="6317999"/>
            <a:ext cx="450000" cy="360000"/>
          </a:xfrm>
          <a:prstGeom prst="rect">
            <a:avLst/>
          </a:prstGeom>
        </p:spPr>
        <p:txBody>
          <a:bodyPr/>
          <a:lstStyle/>
          <a:p>
            <a:fld id="{CBF60C1B-21D4-425B-89C8-B0A7AB09A1E4}" type="slidenum">
              <a:rPr lang="nb-NO" smtClean="0"/>
              <a:pPr/>
              <a:t>‹#›</a:t>
            </a:fld>
            <a:endParaRPr lang="nb-NO" dirty="0"/>
          </a:p>
        </p:txBody>
      </p:sp>
      <p:sp>
        <p:nvSpPr>
          <p:cNvPr id="6" name="Plassholder for innhold 2"/>
          <p:cNvSpPr>
            <a:spLocks noGrp="1"/>
          </p:cNvSpPr>
          <p:nvPr>
            <p:ph sz="half" idx="1" hasCustomPrompt="1"/>
          </p:nvPr>
        </p:nvSpPr>
        <p:spPr>
          <a:xfrm>
            <a:off x="838200" y="1821516"/>
            <a:ext cx="3456000" cy="4110841"/>
          </a:xfrm>
          <a:prstGeom prst="rect">
            <a:avLst/>
          </a:prstGeom>
        </p:spPr>
        <p:txBody>
          <a:bodyPr>
            <a:noAutofit/>
          </a:bodyPr>
          <a:lstStyle>
            <a:lvl1pPr>
              <a:defRPr/>
            </a:lvl1pPr>
          </a:lstStyle>
          <a:p>
            <a:pPr lvl="0"/>
            <a:r>
              <a:rPr lang="nb-NO" dirty="0"/>
              <a:t>Klikk for å legge til innhold</a:t>
            </a:r>
          </a:p>
        </p:txBody>
      </p:sp>
      <p:sp>
        <p:nvSpPr>
          <p:cNvPr id="7" name="Plassholder for innhold 3"/>
          <p:cNvSpPr>
            <a:spLocks noGrp="1"/>
          </p:cNvSpPr>
          <p:nvPr>
            <p:ph sz="half" idx="2" hasCustomPrompt="1"/>
          </p:nvPr>
        </p:nvSpPr>
        <p:spPr>
          <a:xfrm>
            <a:off x="4405324" y="1821516"/>
            <a:ext cx="3456000" cy="4110841"/>
          </a:xfrm>
          <a:prstGeom prst="rect">
            <a:avLst/>
          </a:prstGeom>
        </p:spPr>
        <p:txBody>
          <a:bodyPr>
            <a:noAutofit/>
          </a:bodyPr>
          <a:lstStyle/>
          <a:p>
            <a:pPr lvl="0"/>
            <a:r>
              <a:rPr lang="nb-NO" dirty="0"/>
              <a:t>Klikk for å legge til innhold</a:t>
            </a:r>
          </a:p>
        </p:txBody>
      </p:sp>
      <p:sp>
        <p:nvSpPr>
          <p:cNvPr id="8" name="Plassholder for innhold 3"/>
          <p:cNvSpPr>
            <a:spLocks noGrp="1"/>
          </p:cNvSpPr>
          <p:nvPr>
            <p:ph sz="half" idx="13" hasCustomPrompt="1"/>
          </p:nvPr>
        </p:nvSpPr>
        <p:spPr>
          <a:xfrm>
            <a:off x="7985256" y="1821516"/>
            <a:ext cx="3456000" cy="4110841"/>
          </a:xfrm>
          <a:prstGeom prst="rect">
            <a:avLst/>
          </a:prstGeom>
        </p:spPr>
        <p:txBody>
          <a:bodyPr>
            <a:noAutofit/>
          </a:bodyPr>
          <a:lstStyle/>
          <a:p>
            <a:pPr lvl="0"/>
            <a:r>
              <a:rPr lang="nb-NO" dirty="0"/>
              <a:t>Klikk for å legge til innhold</a:t>
            </a:r>
          </a:p>
        </p:txBody>
      </p:sp>
      <p:sp>
        <p:nvSpPr>
          <p:cNvPr id="9" name="Plassholder for tekst 3"/>
          <p:cNvSpPr>
            <a:spLocks noGrp="1"/>
          </p:cNvSpPr>
          <p:nvPr>
            <p:ph type="body" sz="quarter" idx="15" hasCustomPrompt="1"/>
          </p:nvPr>
        </p:nvSpPr>
        <p:spPr>
          <a:xfrm>
            <a:off x="838200" y="593235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
        <p:nvSpPr>
          <p:cNvPr id="10" name="Plassholder for tekst 3"/>
          <p:cNvSpPr>
            <a:spLocks noGrp="1"/>
          </p:cNvSpPr>
          <p:nvPr>
            <p:ph type="body" sz="quarter" idx="16" hasCustomPrompt="1"/>
          </p:nvPr>
        </p:nvSpPr>
        <p:spPr>
          <a:xfrm>
            <a:off x="4405324" y="593235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
        <p:nvSpPr>
          <p:cNvPr id="11" name="Plassholder for tekst 3"/>
          <p:cNvSpPr>
            <a:spLocks noGrp="1"/>
          </p:cNvSpPr>
          <p:nvPr>
            <p:ph type="body" sz="quarter" idx="17" hasCustomPrompt="1"/>
          </p:nvPr>
        </p:nvSpPr>
        <p:spPr>
          <a:xfrm>
            <a:off x="7990920" y="593235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Tree>
    <p:extLst>
      <p:ext uri="{BB962C8B-B14F-4D97-AF65-F5344CB8AC3E}">
        <p14:creationId xmlns:p14="http://schemas.microsoft.com/office/powerpoint/2010/main" val="216698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Bilde - heldekkende HVIT  ">
    <p:spTree>
      <p:nvGrpSpPr>
        <p:cNvPr id="1" name=""/>
        <p:cNvGrpSpPr/>
        <p:nvPr/>
      </p:nvGrpSpPr>
      <p:grpSpPr>
        <a:xfrm>
          <a:off x="0" y="0"/>
          <a:ext cx="0" cy="0"/>
          <a:chOff x="0" y="0"/>
          <a:chExt cx="0" cy="0"/>
        </a:xfrm>
      </p:grpSpPr>
      <p:sp>
        <p:nvSpPr>
          <p:cNvPr id="6" name="Plassholder for bilde 5"/>
          <p:cNvSpPr>
            <a:spLocks noGrp="1"/>
          </p:cNvSpPr>
          <p:nvPr>
            <p:ph type="pic" sz="quarter" idx="16" hasCustomPrompt="1"/>
          </p:nvPr>
        </p:nvSpPr>
        <p:spPr>
          <a:xfrm>
            <a:off x="0" y="0"/>
            <a:ext cx="12192000" cy="6858000"/>
          </a:xfrm>
        </p:spPr>
        <p:txBody>
          <a:bodyPr lIns="1620000" anchor="ctr" anchorCtr="0">
            <a:normAutofit/>
          </a:bodyPr>
          <a:lstStyle>
            <a:lvl1pPr marL="0" indent="0" algn="ctr">
              <a:buNone/>
              <a:defRPr sz="1400">
                <a:solidFill>
                  <a:schemeClr val="bg1">
                    <a:lumMod val="50000"/>
                  </a:schemeClr>
                </a:solidFill>
              </a:defRPr>
            </a:lvl1pPr>
          </a:lstStyle>
          <a:p>
            <a:r>
              <a:rPr lang="nb-NO" dirty="0"/>
              <a:t>Sett inn bilde</a:t>
            </a:r>
          </a:p>
        </p:txBody>
      </p:sp>
      <p:sp>
        <p:nvSpPr>
          <p:cNvPr id="4"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5" name="Plassholder for tekst 2"/>
          <p:cNvSpPr>
            <a:spLocks noGrp="1"/>
          </p:cNvSpPr>
          <p:nvPr>
            <p:ph type="body" sz="quarter" idx="17" hasCustomPrompt="1"/>
          </p:nvPr>
        </p:nvSpPr>
        <p:spPr>
          <a:xfrm>
            <a:off x="360000" y="6282000"/>
            <a:ext cx="1947600" cy="432000"/>
          </a:xfr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229745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ekstfelt over bilde HVIT">
    <p:spTree>
      <p:nvGrpSpPr>
        <p:cNvPr id="1" name=""/>
        <p:cNvGrpSpPr/>
        <p:nvPr/>
      </p:nvGrpSpPr>
      <p:grpSpPr>
        <a:xfrm>
          <a:off x="0" y="0"/>
          <a:ext cx="0" cy="0"/>
          <a:chOff x="0" y="0"/>
          <a:chExt cx="0" cy="0"/>
        </a:xfrm>
      </p:grpSpPr>
      <p:sp>
        <p:nvSpPr>
          <p:cNvPr id="6" name="Plassholder for bilde 5" descr="&#10;"/>
          <p:cNvSpPr>
            <a:spLocks noGrp="1"/>
          </p:cNvSpPr>
          <p:nvPr>
            <p:ph type="pic" sz="quarter" idx="16" hasCustomPrompt="1"/>
          </p:nvPr>
        </p:nvSpPr>
        <p:spPr>
          <a:xfrm>
            <a:off x="0" y="0"/>
            <a:ext cx="12192000" cy="6858000"/>
          </a:xfrm>
          <a:solidFill>
            <a:schemeClr val="bg1">
              <a:lumMod val="85000"/>
            </a:schemeClr>
          </a:solidFill>
        </p:spPr>
        <p:txBody>
          <a:bodyPr lIns="0" tIns="468000" anchor="ctr" anchorCtr="0">
            <a:normAutofit/>
          </a:bodyPr>
          <a:lstStyle>
            <a:lvl1pPr marL="0" indent="0" algn="ctr">
              <a:buNone/>
              <a:defRPr sz="800" baseline="0">
                <a:solidFill>
                  <a:schemeClr val="tx1"/>
                </a:solidFill>
              </a:defRPr>
            </a:lvl1pPr>
          </a:lstStyle>
          <a:p>
            <a:r>
              <a:rPr lang="nb-NO" dirty="0"/>
              <a:t>Sett inn bilde</a:t>
            </a:r>
          </a:p>
        </p:txBody>
      </p:sp>
      <p:sp>
        <p:nvSpPr>
          <p:cNvPr id="4" name="Plassholder for tekst 15"/>
          <p:cNvSpPr>
            <a:spLocks noGrp="1"/>
          </p:cNvSpPr>
          <p:nvPr>
            <p:ph type="body" sz="quarter" idx="11" hasCustomPrompt="1"/>
          </p:nvPr>
        </p:nvSpPr>
        <p:spPr>
          <a:xfrm>
            <a:off x="0" y="419101"/>
            <a:ext cx="12192000" cy="929639"/>
          </a:xfrm>
          <a:solidFill>
            <a:schemeClr val="tx1">
              <a:alpha val="60000"/>
            </a:schemeClr>
          </a:solidFill>
        </p:spPr>
        <p:txBody>
          <a:bodyPr lIns="792000" anchor="ctr">
            <a:noAutofit/>
          </a:bodyPr>
          <a:lstStyle>
            <a:lvl1pPr marL="0" indent="0">
              <a:lnSpc>
                <a:spcPts val="4200"/>
              </a:lnSpc>
              <a:spcBef>
                <a:spcPts val="0"/>
              </a:spcBef>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nb-NO" dirty="0"/>
              <a:t>Skriv inn deltittel her</a:t>
            </a:r>
          </a:p>
        </p:txBody>
      </p:sp>
      <p:sp>
        <p:nvSpPr>
          <p:cNvPr id="7"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tx1">
                    <a:lumMod val="50000"/>
                    <a:lumOff val="50000"/>
                  </a:schemeClr>
                </a:solidFill>
              </a:defRPr>
            </a:lvl1pPr>
          </a:lstStyle>
          <a:p>
            <a:pPr lvl="0"/>
            <a:r>
              <a:rPr lang="nb-NO" dirty="0"/>
              <a:t>Foto: © Navn på fotograf og bildebyrå</a:t>
            </a:r>
          </a:p>
        </p:txBody>
      </p:sp>
      <p:sp>
        <p:nvSpPr>
          <p:cNvPr id="10" name="Plassholder for tekst 9"/>
          <p:cNvSpPr>
            <a:spLocks noGrp="1"/>
          </p:cNvSpPr>
          <p:nvPr>
            <p:ph type="body" sz="quarter" idx="17"/>
          </p:nvPr>
        </p:nvSpPr>
        <p:spPr>
          <a:xfrm>
            <a:off x="0" y="1348740"/>
            <a:ext cx="12192000" cy="959338"/>
          </a:xfrm>
          <a:solidFill>
            <a:schemeClr val="tx1">
              <a:alpha val="60000"/>
            </a:schemeClr>
          </a:solidFill>
        </p:spPr>
        <p:txBody>
          <a:bodyPr wrap="square" tIns="72000" bIns="144000">
            <a:spAutoFit/>
          </a:bodyPr>
          <a:lstStyle>
            <a:lvl1pPr marL="1008000">
              <a:defRPr>
                <a:solidFill>
                  <a:schemeClr val="bg1"/>
                </a:solidFill>
              </a:defRPr>
            </a:lvl1pPr>
            <a:lvl2pPr marL="1008000">
              <a:defRPr>
                <a:solidFill>
                  <a:schemeClr val="bg1"/>
                </a:solidFill>
              </a:defRPr>
            </a:lvl2pPr>
            <a:lvl3pPr marL="1008000">
              <a:defRPr>
                <a:solidFill>
                  <a:schemeClr val="bg1"/>
                </a:solidFill>
              </a:defRPr>
            </a:lvl3pPr>
            <a:lvl4pPr marL="1008000">
              <a:defRPr>
                <a:solidFill>
                  <a:schemeClr val="bg1"/>
                </a:solidFill>
              </a:defRPr>
            </a:lvl4pPr>
            <a:lvl5pPr marL="1008000">
              <a:defRPr>
                <a:solidFill>
                  <a:schemeClr val="bg1"/>
                </a:solidFill>
              </a:defRPr>
            </a:lvl5pPr>
          </a:lstStyle>
          <a:p>
            <a:pPr lvl="0"/>
            <a:r>
              <a:rPr lang="nb-NO"/>
              <a:t>Klikk for å redigere tekststiler i malen</a:t>
            </a:r>
          </a:p>
          <a:p>
            <a:pPr lvl="1"/>
            <a:r>
              <a:rPr lang="nb-NO"/>
              <a:t>Andre nivå</a:t>
            </a:r>
          </a:p>
        </p:txBody>
      </p:sp>
      <p:sp>
        <p:nvSpPr>
          <p:cNvPr id="9" name="Plassholder for tekst 2"/>
          <p:cNvSpPr>
            <a:spLocks noGrp="1"/>
          </p:cNvSpPr>
          <p:nvPr>
            <p:ph type="body" sz="quarter" idx="18" hasCustomPrompt="1"/>
          </p:nvPr>
        </p:nvSpPr>
        <p:spPr>
          <a:xfrm>
            <a:off x="360000" y="6282000"/>
            <a:ext cx="1947600" cy="432000"/>
          </a:xfr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3400113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500"/>
                                        <p:tgtEl>
                                          <p:spTgt spid="4">
                                            <p:bg/>
                                          </p:spTgt>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500"/>
                                        <p:tgtEl>
                                          <p:spTgt spid="4">
                                            <p:txEl>
                                              <p:pRg st="0" end="0"/>
                                            </p:txEl>
                                          </p:spTgt>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0">
                                            <p:bg/>
                                          </p:spTgt>
                                        </p:tgtEl>
                                        <p:attrNameLst>
                                          <p:attrName>style.visibility</p:attrName>
                                        </p:attrNameLst>
                                      </p:cBhvr>
                                      <p:to>
                                        <p:strVal val="visible"/>
                                      </p:to>
                                    </p:set>
                                    <p:animEffect transition="in" filter="fade">
                                      <p:cBhvr>
                                        <p:cTn id="13" dur="1500"/>
                                        <p:tgtEl>
                                          <p:spTgt spid="10">
                                            <p:bg/>
                                          </p:spTgt>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fade">
                                      <p:cBhvr>
                                        <p:cTn id="16" dur="1500"/>
                                        <p:tgtEl>
                                          <p:spTgt spid="10">
                                            <p:txEl>
                                              <p:pRg st="0" end="0"/>
                                            </p:txEl>
                                          </p:spTgt>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fade">
                                      <p:cBhvr>
                                        <p:cTn id="19" dur="1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tmplLst>
          <p:tmpl>
            <p:tnLst>
              <p:par>
                <p:cTn presetID="10" presetClass="entr" presetSubtype="0" fill="hold" nodeType="withEffect">
                  <p:stCondLst>
                    <p:cond delay="1000"/>
                  </p:stCondLst>
                  <p:childTnLst>
                    <p:set>
                      <p:cBhvr>
                        <p:cTn dur="1" fill="hold">
                          <p:stCondLst>
                            <p:cond delay="0"/>
                          </p:stCondLst>
                        </p:cTn>
                        <p:tgtEl>
                          <p:spTgt spid="4"/>
                        </p:tgtEl>
                        <p:attrNameLst>
                          <p:attrName>style.visibility</p:attrName>
                        </p:attrNameLst>
                      </p:cBhvr>
                      <p:to>
                        <p:strVal val="visible"/>
                      </p:to>
                    </p:set>
                    <p:animEffect transition="in" filter="fade">
                      <p:cBhvr>
                        <p:cTn dur="1500"/>
                        <p:tgtEl>
                          <p:spTgt spid="4"/>
                        </p:tgtEl>
                      </p:cBhvr>
                    </p:animEffect>
                  </p:childTnLst>
                </p:cTn>
              </p:par>
            </p:tnLst>
          </p:tmpl>
          <p:tmpl lvl="1">
            <p:tnLst>
              <p:par>
                <p:cTn presetID="10" presetClass="entr" presetSubtype="0" fill="hold" nodeType="withEffect">
                  <p:stCondLst>
                    <p:cond delay="1000"/>
                  </p:stCondLst>
                  <p:childTnLst>
                    <p:set>
                      <p:cBhvr>
                        <p:cTn dur="1" fill="hold">
                          <p:stCondLst>
                            <p:cond delay="0"/>
                          </p:stCondLst>
                        </p:cTn>
                        <p:tgtEl>
                          <p:spTgt spid="4"/>
                        </p:tgtEl>
                        <p:attrNameLst>
                          <p:attrName>style.visibility</p:attrName>
                        </p:attrNameLst>
                      </p:cBhvr>
                      <p:to>
                        <p:strVal val="visible"/>
                      </p:to>
                    </p:set>
                    <p:animEffect transition="in" filter="fade">
                      <p:cBhvr>
                        <p:cTn dur="1500"/>
                        <p:tgtEl>
                          <p:spTgt spid="4"/>
                        </p:tgtEl>
                      </p:cBhvr>
                    </p:animEffect>
                  </p:childTnLst>
                </p:cTn>
              </p:par>
            </p:tnLst>
          </p:tmpl>
        </p:tmplLst>
      </p:bldP>
      <p:bldP spid="10" grpId="0" build="p" animBg="1">
        <p:tmplLst>
          <p:tmpl>
            <p:tnLst>
              <p:par>
                <p:cTn presetID="10" presetClass="entr" presetSubtype="0" fill="hold" nodeType="withEffect">
                  <p:stCondLst>
                    <p:cond delay="1000"/>
                  </p:stCondLst>
                  <p:childTnLst>
                    <p:set>
                      <p:cBhvr>
                        <p:cTn dur="1" fill="hold">
                          <p:stCondLst>
                            <p:cond delay="0"/>
                          </p:stCondLst>
                        </p:cTn>
                        <p:tgtEl>
                          <p:spTgt spid="10"/>
                        </p:tgtEl>
                        <p:attrNameLst>
                          <p:attrName>style.visibility</p:attrName>
                        </p:attrNameLst>
                      </p:cBhvr>
                      <p:to>
                        <p:strVal val="visible"/>
                      </p:to>
                    </p:set>
                    <p:animEffect transition="in" filter="fade">
                      <p:cBhvr>
                        <p:cTn dur="1500"/>
                        <p:tgtEl>
                          <p:spTgt spid="10"/>
                        </p:tgtEl>
                      </p:cBhvr>
                    </p:animEffect>
                  </p:childTnLst>
                </p:cTn>
              </p:par>
            </p:tnLst>
          </p:tmpl>
          <p:tmpl lvl="1">
            <p:tnLst>
              <p:par>
                <p:cTn presetID="10" presetClass="entr" presetSubtype="0" fill="hold" nodeType="withEffect">
                  <p:stCondLst>
                    <p:cond delay="1000"/>
                  </p:stCondLst>
                  <p:childTnLst>
                    <p:set>
                      <p:cBhvr>
                        <p:cTn dur="1" fill="hold">
                          <p:stCondLst>
                            <p:cond delay="0"/>
                          </p:stCondLst>
                        </p:cTn>
                        <p:tgtEl>
                          <p:spTgt spid="10"/>
                        </p:tgtEl>
                        <p:attrNameLst>
                          <p:attrName>style.visibility</p:attrName>
                        </p:attrNameLst>
                      </p:cBhvr>
                      <p:to>
                        <p:strVal val="visible"/>
                      </p:to>
                    </p:set>
                    <p:animEffect transition="in" filter="fade">
                      <p:cBhvr>
                        <p:cTn dur="1500"/>
                        <p:tgtEl>
                          <p:spTgt spid="10"/>
                        </p:tgtEl>
                      </p:cBhvr>
                    </p:animEffect>
                  </p:childTnLst>
                </p:cTn>
              </p:par>
            </p:tnLst>
          </p:tmpl>
          <p:tmpl lvl="2">
            <p:tnLst>
              <p:par>
                <p:cTn presetID="10" presetClass="entr" presetSubtype="0" fill="hold" nodeType="withEffect">
                  <p:stCondLst>
                    <p:cond delay="1000"/>
                  </p:stCondLst>
                  <p:childTnLst>
                    <p:set>
                      <p:cBhvr>
                        <p:cTn dur="1" fill="hold">
                          <p:stCondLst>
                            <p:cond delay="0"/>
                          </p:stCondLst>
                        </p:cTn>
                        <p:tgtEl>
                          <p:spTgt spid="10"/>
                        </p:tgtEl>
                        <p:attrNameLst>
                          <p:attrName>style.visibility</p:attrName>
                        </p:attrNameLst>
                      </p:cBhvr>
                      <p:to>
                        <p:strVal val="visible"/>
                      </p:to>
                    </p:set>
                    <p:animEffect transition="in" filter="fade">
                      <p:cBhvr>
                        <p:cTn dur="1500"/>
                        <p:tgtEl>
                          <p:spTgt spid="10"/>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nnhold og bilde HVIT ">
    <p:spTree>
      <p:nvGrpSpPr>
        <p:cNvPr id="1" name=""/>
        <p:cNvGrpSpPr/>
        <p:nvPr/>
      </p:nvGrpSpPr>
      <p:grpSpPr>
        <a:xfrm>
          <a:off x="0" y="0"/>
          <a:ext cx="0" cy="0"/>
          <a:chOff x="0" y="0"/>
          <a:chExt cx="0" cy="0"/>
        </a:xfrm>
      </p:grpSpPr>
      <p:sp>
        <p:nvSpPr>
          <p:cNvPr id="4" name="Plassholder for dato 3"/>
          <p:cNvSpPr>
            <a:spLocks noGrp="1"/>
          </p:cNvSpPr>
          <p:nvPr>
            <p:ph type="dt" sz="half" idx="11"/>
          </p:nvPr>
        </p:nvSpPr>
        <p:spPr/>
        <p:txBody>
          <a:bodyPr/>
          <a:lstStyle/>
          <a:p>
            <a:endParaRPr lang="nb-NO" dirty="0"/>
          </a:p>
        </p:txBody>
      </p:sp>
      <p:sp>
        <p:nvSpPr>
          <p:cNvPr id="5" name="Plassholder for lysbildenummer 4"/>
          <p:cNvSpPr>
            <a:spLocks noGrp="1"/>
          </p:cNvSpPr>
          <p:nvPr>
            <p:ph type="sldNum" sz="quarter" idx="12"/>
          </p:nvPr>
        </p:nvSpPr>
        <p:spPr/>
        <p:txBody>
          <a:bodyPr/>
          <a:lstStyle/>
          <a:p>
            <a:fld id="{29E3B291-050D-4A82-B0A1-DB349FC61753}" type="slidenum">
              <a:rPr lang="nb-NO" smtClean="0"/>
              <a:pPr/>
              <a:t>‹#›</a:t>
            </a:fld>
            <a:endParaRPr lang="nb-NO" dirty="0"/>
          </a:p>
        </p:txBody>
      </p:sp>
      <p:sp>
        <p:nvSpPr>
          <p:cNvPr id="13" name="Plassholder for bilde 9"/>
          <p:cNvSpPr>
            <a:spLocks noGrp="1"/>
          </p:cNvSpPr>
          <p:nvPr>
            <p:ph type="pic" sz="quarter" idx="13" hasCustomPrompt="1"/>
          </p:nvPr>
        </p:nvSpPr>
        <p:spPr>
          <a:xfrm>
            <a:off x="7051200" y="1"/>
            <a:ext cx="5140800" cy="6858000"/>
          </a:xfrm>
          <a:prstGeom prst="rect">
            <a:avLst/>
          </a:prstGeom>
          <a:solidFill>
            <a:schemeClr val="bg2">
              <a:lumMod val="85000"/>
            </a:schemeClr>
          </a:solidFill>
        </p:spPr>
        <p:txBody>
          <a:bodyPr tIns="3708000" anchor="t" anchorCtr="1">
            <a:normAutofit/>
          </a:bodyPr>
          <a:lstStyle>
            <a:lvl1pPr marL="0" indent="0" algn="ctr">
              <a:buNone/>
              <a:defRPr sz="1400" baseline="0">
                <a:solidFill>
                  <a:schemeClr val="bg2">
                    <a:lumMod val="50000"/>
                  </a:schemeClr>
                </a:solidFill>
              </a:defRPr>
            </a:lvl1pPr>
          </a:lstStyle>
          <a:p>
            <a:r>
              <a:rPr lang="nb-NO" dirty="0"/>
              <a:t>Sett inn bilde</a:t>
            </a:r>
          </a:p>
        </p:txBody>
      </p:sp>
      <p:sp>
        <p:nvSpPr>
          <p:cNvPr id="14" name="Tittel 1"/>
          <p:cNvSpPr>
            <a:spLocks noGrp="1"/>
          </p:cNvSpPr>
          <p:nvPr>
            <p:ph type="title" hasCustomPrompt="1"/>
          </p:nvPr>
        </p:nvSpPr>
        <p:spPr>
          <a:xfrm>
            <a:off x="479427" y="227477"/>
            <a:ext cx="6128107" cy="1325563"/>
          </a:xfrm>
          <a:prstGeom prst="rect">
            <a:avLst/>
          </a:prstGeom>
        </p:spPr>
        <p:txBody>
          <a:bodyPr/>
          <a:lstStyle>
            <a:lvl1pPr algn="l">
              <a:defRPr baseline="0"/>
            </a:lvl1pPr>
          </a:lstStyle>
          <a:p>
            <a:r>
              <a:rPr lang="nb-NO" dirty="0"/>
              <a:t>Klikk for skrive tittel</a:t>
            </a:r>
          </a:p>
        </p:txBody>
      </p:sp>
      <p:sp>
        <p:nvSpPr>
          <p:cNvPr id="15" name="Plassholder for innhold 2"/>
          <p:cNvSpPr>
            <a:spLocks noGrp="1"/>
          </p:cNvSpPr>
          <p:nvPr>
            <p:ph idx="1"/>
          </p:nvPr>
        </p:nvSpPr>
        <p:spPr>
          <a:xfrm>
            <a:off x="479427" y="1700213"/>
            <a:ext cx="6128107" cy="4200630"/>
          </a:xfrm>
          <a:prstGeom prst="rect">
            <a:avLst/>
          </a:prstGeom>
        </p:spPr>
        <p:txBody>
          <a:bodyPr/>
          <a:lstStyle/>
          <a:p>
            <a:pPr lvl="0"/>
            <a:r>
              <a:rPr lang="nb-NO"/>
              <a:t>Klikk for å redigere tekststiler i malen</a:t>
            </a:r>
          </a:p>
          <a:p>
            <a:pPr lvl="1"/>
            <a:r>
              <a:rPr lang="nb-NO"/>
              <a:t>Andre nivå</a:t>
            </a:r>
          </a:p>
          <a:p>
            <a:pPr lvl="2"/>
            <a:r>
              <a:rPr lang="nb-NO"/>
              <a:t>Tredje nivå</a:t>
            </a:r>
          </a:p>
        </p:txBody>
      </p:sp>
      <p:sp>
        <p:nvSpPr>
          <p:cNvPr id="8" name="Plassholder for tekst 3"/>
          <p:cNvSpPr>
            <a:spLocks noGrp="1"/>
          </p:cNvSpPr>
          <p:nvPr>
            <p:ph type="body" sz="quarter" idx="15" hasCustomPrompt="1"/>
          </p:nvPr>
        </p:nvSpPr>
        <p:spPr>
          <a:xfrm rot="16200000">
            <a:off x="9936000" y="4140000"/>
            <a:ext cx="4060641" cy="450008"/>
          </a:xfrm>
        </p:spPr>
        <p:txBody>
          <a:bodyPr rIns="180000" anchor="ctr" anchorCtr="0">
            <a:normAutofit/>
          </a:bodyPr>
          <a:lstStyle>
            <a:lvl1pPr marL="0" indent="0" algn="l">
              <a:buNone/>
              <a:defRPr sz="1000" baseline="0">
                <a:solidFill>
                  <a:schemeClr val="bg2">
                    <a:lumMod val="75000"/>
                  </a:schemeClr>
                </a:solidFill>
              </a:defRPr>
            </a:lvl1pPr>
          </a:lstStyle>
          <a:p>
            <a:pPr lvl="0"/>
            <a:r>
              <a:rPr lang="nb-NO" dirty="0"/>
              <a:t>Foto: © Navn på fotograf og bildebyrå</a:t>
            </a:r>
          </a:p>
        </p:txBody>
      </p:sp>
      <p:sp>
        <p:nvSpPr>
          <p:cNvPr id="9" name="Plassholder for tekst 3"/>
          <p:cNvSpPr>
            <a:spLocks noGrp="1"/>
          </p:cNvSpPr>
          <p:nvPr>
            <p:ph type="body" sz="quarter" idx="16" hasCustomPrompt="1"/>
          </p:nvPr>
        </p:nvSpPr>
        <p:spPr>
          <a:xfrm>
            <a:off x="3151534" y="591111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Tree>
    <p:extLst>
      <p:ext uri="{BB962C8B-B14F-4D97-AF65-F5344CB8AC3E}">
        <p14:creationId xmlns:p14="http://schemas.microsoft.com/office/powerpoint/2010/main" val="3831181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 2 bilder med tekst HVIT">
    <p:spTree>
      <p:nvGrpSpPr>
        <p:cNvPr id="1" name=""/>
        <p:cNvGrpSpPr/>
        <p:nvPr/>
      </p:nvGrpSpPr>
      <p:grpSpPr>
        <a:xfrm>
          <a:off x="0" y="0"/>
          <a:ext cx="0" cy="0"/>
          <a:chOff x="0" y="0"/>
          <a:chExt cx="0" cy="0"/>
        </a:xfrm>
      </p:grpSpPr>
      <p:sp>
        <p:nvSpPr>
          <p:cNvPr id="15" name="Tittel 1"/>
          <p:cNvSpPr>
            <a:spLocks noGrp="1"/>
          </p:cNvSpPr>
          <p:nvPr>
            <p:ph type="title" hasCustomPrompt="1"/>
          </p:nvPr>
        </p:nvSpPr>
        <p:spPr>
          <a:xfrm>
            <a:off x="838800" y="363600"/>
            <a:ext cx="9000000" cy="1325563"/>
          </a:xfrm>
        </p:spPr>
        <p:txBody>
          <a:bodyPr/>
          <a:lstStyle>
            <a:lvl1pPr>
              <a:defRPr/>
            </a:lvl1pPr>
          </a:lstStyle>
          <a:p>
            <a:r>
              <a:rPr lang="nb-NO" dirty="0"/>
              <a:t>Klikk for å skrive tittel</a:t>
            </a:r>
          </a:p>
        </p:txBody>
      </p:sp>
      <p:sp>
        <p:nvSpPr>
          <p:cNvPr id="19" name="Plassholder for tekst 2"/>
          <p:cNvSpPr>
            <a:spLocks noGrp="1"/>
          </p:cNvSpPr>
          <p:nvPr>
            <p:ph type="body" idx="1" hasCustomPrompt="1"/>
          </p:nvPr>
        </p:nvSpPr>
        <p:spPr>
          <a:xfrm>
            <a:off x="839969" y="3976254"/>
            <a:ext cx="5400000" cy="546879"/>
          </a:xfrm>
          <a:solidFill>
            <a:schemeClr val="bg2"/>
          </a:solidFill>
          <a:ln>
            <a:solidFill>
              <a:schemeClr val="bg2"/>
            </a:solidFill>
          </a:ln>
        </p:spPr>
        <p:txBody>
          <a:bodyPr anchor="ctr"/>
          <a:lstStyle>
            <a:lvl1pPr marL="0" indent="0" algn="ctr">
              <a:lnSpc>
                <a:spcPct val="100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24" name="Plassholder for tekst 10"/>
          <p:cNvSpPr>
            <a:spLocks noGrp="1"/>
          </p:cNvSpPr>
          <p:nvPr>
            <p:ph type="body" sz="quarter" idx="13"/>
          </p:nvPr>
        </p:nvSpPr>
        <p:spPr>
          <a:xfrm>
            <a:off x="839970" y="4528704"/>
            <a:ext cx="5399999" cy="1505340"/>
          </a:xfrm>
          <a:solidFill>
            <a:schemeClr val="bg2"/>
          </a:solidFill>
          <a:ln>
            <a:solidFill>
              <a:schemeClr val="bg2"/>
            </a:solidFill>
          </a:ln>
        </p:spPr>
        <p:txBody>
          <a:bodyPr>
            <a:normAutofit/>
          </a:bodyPr>
          <a:lstStyle>
            <a:lvl1pPr marL="0" indent="0" algn="ctr">
              <a:lnSpc>
                <a:spcPct val="110000"/>
              </a:lnSpc>
              <a:buNone/>
              <a:defRPr sz="2000">
                <a:solidFill>
                  <a:schemeClr val="tx1"/>
                </a:solidFill>
              </a:defRPr>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25" name="Plassholder for tekst 4"/>
          <p:cNvSpPr>
            <a:spLocks noGrp="1"/>
          </p:cNvSpPr>
          <p:nvPr>
            <p:ph type="body" sz="quarter" idx="3" hasCustomPrompt="1"/>
          </p:nvPr>
        </p:nvSpPr>
        <p:spPr>
          <a:xfrm>
            <a:off x="6410472" y="3976254"/>
            <a:ext cx="5400000" cy="546879"/>
          </a:xfrm>
          <a:solidFill>
            <a:schemeClr val="bg2"/>
          </a:solidFill>
          <a:ln>
            <a:solidFill>
              <a:schemeClr val="bg2"/>
            </a:solidFill>
          </a:ln>
        </p:spPr>
        <p:txBody>
          <a:bodyPr anchor="ctr"/>
          <a:lstStyle>
            <a:lvl1pPr marL="0" indent="0" algn="ctr">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26" name="Plassholder for tekst 10"/>
          <p:cNvSpPr>
            <a:spLocks noGrp="1"/>
          </p:cNvSpPr>
          <p:nvPr>
            <p:ph type="body" sz="quarter" idx="14"/>
          </p:nvPr>
        </p:nvSpPr>
        <p:spPr>
          <a:xfrm>
            <a:off x="6410472" y="4528704"/>
            <a:ext cx="5400000" cy="1505340"/>
          </a:xfrm>
          <a:solidFill>
            <a:schemeClr val="bg2"/>
          </a:solidFill>
          <a:ln>
            <a:solidFill>
              <a:schemeClr val="bg2"/>
            </a:solidFill>
          </a:ln>
        </p:spPr>
        <p:txBody>
          <a:bodyPr>
            <a:norm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27" name="Plassholder for bunntekst 2"/>
          <p:cNvSpPr>
            <a:spLocks noGrp="1"/>
          </p:cNvSpPr>
          <p:nvPr>
            <p:ph type="ftr" sz="quarter" idx="18"/>
          </p:nvPr>
        </p:nvSpPr>
        <p:spPr>
          <a:xfrm>
            <a:off x="2808000" y="6318000"/>
            <a:ext cx="7020000" cy="360000"/>
          </a:xfrm>
        </p:spPr>
        <p:txBody>
          <a:bodyPr/>
          <a:lstStyle>
            <a:lvl1pPr>
              <a:defRPr>
                <a:solidFill>
                  <a:schemeClr val="tx1">
                    <a:lumMod val="50000"/>
                    <a:lumOff val="50000"/>
                  </a:schemeClr>
                </a:solidFill>
              </a:defRPr>
            </a:lvl1pPr>
          </a:lstStyle>
          <a:p>
            <a:r>
              <a:rPr lang="nb-NO"/>
              <a:t>Bunntekst</a:t>
            </a:r>
            <a:endParaRPr lang="nb-NO" dirty="0"/>
          </a:p>
        </p:txBody>
      </p:sp>
      <p:sp>
        <p:nvSpPr>
          <p:cNvPr id="28" name="Plassholder for dato 1"/>
          <p:cNvSpPr>
            <a:spLocks noGrp="1"/>
          </p:cNvSpPr>
          <p:nvPr>
            <p:ph type="dt" sz="half" idx="17"/>
          </p:nvPr>
        </p:nvSpPr>
        <p:spPr>
          <a:xfrm>
            <a:off x="9846000" y="6318000"/>
            <a:ext cx="1620000" cy="360000"/>
          </a:xfrm>
        </p:spPr>
        <p:txBody>
          <a:bodyPr/>
          <a:lstStyle/>
          <a:p>
            <a:endParaRPr lang="nb-NO" dirty="0"/>
          </a:p>
        </p:txBody>
      </p:sp>
      <p:sp>
        <p:nvSpPr>
          <p:cNvPr id="29" name="Plassholder for lysbildenummer 3"/>
          <p:cNvSpPr>
            <a:spLocks noGrp="1"/>
          </p:cNvSpPr>
          <p:nvPr>
            <p:ph type="sldNum" sz="quarter" idx="19"/>
          </p:nvPr>
        </p:nvSpPr>
        <p:spPr>
          <a:xfrm>
            <a:off x="11555518" y="6318000"/>
            <a:ext cx="450010" cy="360000"/>
          </a:xfrm>
        </p:spPr>
        <p:txBody>
          <a:bodyPr/>
          <a:lstStyle/>
          <a:p>
            <a:fld id="{29E3B291-050D-4A82-B0A1-DB349FC61753}" type="slidenum">
              <a:rPr lang="nb-NO" smtClean="0"/>
              <a:pPr/>
              <a:t>‹#›</a:t>
            </a:fld>
            <a:endParaRPr lang="nb-NO" dirty="0"/>
          </a:p>
        </p:txBody>
      </p:sp>
      <p:sp>
        <p:nvSpPr>
          <p:cNvPr id="3" name="Plassholder for bilde 2"/>
          <p:cNvSpPr>
            <a:spLocks noGrp="1"/>
          </p:cNvSpPr>
          <p:nvPr>
            <p:ph type="pic" sz="quarter" idx="20" hasCustomPrompt="1"/>
          </p:nvPr>
        </p:nvSpPr>
        <p:spPr>
          <a:xfrm>
            <a:off x="839969" y="1688655"/>
            <a:ext cx="5400000" cy="2284814"/>
          </a:xfrm>
          <a:ln>
            <a:solidFill>
              <a:schemeClr val="bg2">
                <a:lumMod val="90000"/>
              </a:schemeClr>
            </a:solidFill>
          </a:ln>
        </p:spPr>
        <p:txBody>
          <a:bodyPr tIns="1368000">
            <a:normAutofit/>
          </a:bodyPr>
          <a:lstStyle>
            <a:lvl1pPr marL="0" indent="0" algn="ctr">
              <a:buNone/>
              <a:defRPr sz="2000" baseline="0">
                <a:solidFill>
                  <a:schemeClr val="bg1">
                    <a:lumMod val="50000"/>
                  </a:schemeClr>
                </a:solidFill>
              </a:defRPr>
            </a:lvl1pPr>
          </a:lstStyle>
          <a:p>
            <a:r>
              <a:rPr lang="nb-NO" dirty="0"/>
              <a:t>Sett inn bilde</a:t>
            </a:r>
          </a:p>
        </p:txBody>
      </p:sp>
      <p:sp>
        <p:nvSpPr>
          <p:cNvPr id="16" name="Plassholder for bilde 2"/>
          <p:cNvSpPr>
            <a:spLocks noGrp="1"/>
          </p:cNvSpPr>
          <p:nvPr>
            <p:ph type="pic" sz="quarter" idx="21" hasCustomPrompt="1"/>
          </p:nvPr>
        </p:nvSpPr>
        <p:spPr>
          <a:xfrm>
            <a:off x="6410472" y="1688655"/>
            <a:ext cx="5400000" cy="2284814"/>
          </a:xfrm>
          <a:ln>
            <a:solidFill>
              <a:schemeClr val="bg2">
                <a:lumMod val="90000"/>
              </a:schemeClr>
            </a:solidFill>
          </a:ln>
        </p:spPr>
        <p:txBody>
          <a:bodyPr tIns="1368000">
            <a:normAutofit/>
          </a:bodyPr>
          <a:lstStyle>
            <a:lvl1pPr marL="0" indent="0" algn="ctr">
              <a:buNone/>
              <a:defRPr sz="2000" baseline="0">
                <a:solidFill>
                  <a:schemeClr val="bg1">
                    <a:lumMod val="50000"/>
                  </a:schemeClr>
                </a:solidFill>
              </a:defRPr>
            </a:lvl1pPr>
          </a:lstStyle>
          <a:p>
            <a:r>
              <a:rPr lang="nb-NO" dirty="0"/>
              <a:t>Sett inn bilde</a:t>
            </a:r>
          </a:p>
        </p:txBody>
      </p:sp>
      <p:sp>
        <p:nvSpPr>
          <p:cNvPr id="12" name="Plassholder for tekst 3"/>
          <p:cNvSpPr>
            <a:spLocks noGrp="1"/>
          </p:cNvSpPr>
          <p:nvPr>
            <p:ph type="body" sz="quarter" idx="15" hasCustomPrompt="1"/>
          </p:nvPr>
        </p:nvSpPr>
        <p:spPr>
          <a:xfrm>
            <a:off x="2229731" y="3706428"/>
            <a:ext cx="3996000" cy="244606"/>
          </a:xfrm>
        </p:spPr>
        <p:txBody>
          <a:bodyPr>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13" name="Plassholder for tekst 3"/>
          <p:cNvSpPr>
            <a:spLocks noGrp="1"/>
          </p:cNvSpPr>
          <p:nvPr>
            <p:ph type="body" sz="quarter" idx="22" hasCustomPrompt="1"/>
          </p:nvPr>
        </p:nvSpPr>
        <p:spPr>
          <a:xfrm>
            <a:off x="7791972" y="3706428"/>
            <a:ext cx="3996000" cy="244606"/>
          </a:xfrm>
        </p:spPr>
        <p:txBody>
          <a:bodyPr>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Tree>
    <p:extLst>
      <p:ext uri="{BB962C8B-B14F-4D97-AF65-F5344CB8AC3E}">
        <p14:creationId xmlns:p14="http://schemas.microsoft.com/office/powerpoint/2010/main" val="152253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 bilder med tekst HVIT ">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9846000" y="6318000"/>
            <a:ext cx="1620000" cy="360000"/>
          </a:xfrm>
          <a:prstGeom prst="rect">
            <a:avLst/>
          </a:prstGeom>
        </p:spPr>
        <p:txBody>
          <a:bodyPr/>
          <a:lstStyle/>
          <a:p>
            <a:endParaRPr lang="nb-NO" dirty="0"/>
          </a:p>
        </p:txBody>
      </p:sp>
      <p:sp>
        <p:nvSpPr>
          <p:cNvPr id="3" name="Plassholder for bunntekst 2"/>
          <p:cNvSpPr>
            <a:spLocks noGrp="1"/>
          </p:cNvSpPr>
          <p:nvPr>
            <p:ph type="ftr" sz="quarter" idx="11"/>
          </p:nvPr>
        </p:nvSpPr>
        <p:spPr>
          <a:xfrm>
            <a:off x="2808000" y="6318000"/>
            <a:ext cx="7020000" cy="360000"/>
          </a:xfrm>
          <a:prstGeom prst="rect">
            <a:avLst/>
          </a:prstGeom>
        </p:spPr>
        <p:txBody>
          <a:bodyPr/>
          <a:lstStyle/>
          <a:p>
            <a:r>
              <a:rPr lang="nb-NO"/>
              <a:t>Bunntekst</a:t>
            </a:r>
            <a:endParaRPr lang="nb-NO" dirty="0"/>
          </a:p>
        </p:txBody>
      </p:sp>
      <p:sp>
        <p:nvSpPr>
          <p:cNvPr id="4" name="Plassholder for lysbildenummer 3"/>
          <p:cNvSpPr>
            <a:spLocks noGrp="1"/>
          </p:cNvSpPr>
          <p:nvPr>
            <p:ph type="sldNum" sz="quarter" idx="12"/>
          </p:nvPr>
        </p:nvSpPr>
        <p:spPr>
          <a:xfrm>
            <a:off x="11556000" y="6318000"/>
            <a:ext cx="450000" cy="360000"/>
          </a:xfrm>
          <a:prstGeom prst="rect">
            <a:avLst/>
          </a:prstGeom>
        </p:spPr>
        <p:txBody>
          <a:bodyPr/>
          <a:lstStyle/>
          <a:p>
            <a:fld id="{CBF60C1B-21D4-425B-89C8-B0A7AB09A1E4}" type="slidenum">
              <a:rPr lang="nb-NO" smtClean="0"/>
              <a:t>‹#›</a:t>
            </a:fld>
            <a:endParaRPr lang="nb-NO"/>
          </a:p>
        </p:txBody>
      </p:sp>
      <p:sp>
        <p:nvSpPr>
          <p:cNvPr id="8" name="Tittel 1"/>
          <p:cNvSpPr>
            <a:spLocks noGrp="1"/>
          </p:cNvSpPr>
          <p:nvPr>
            <p:ph type="title" hasCustomPrompt="1"/>
          </p:nvPr>
        </p:nvSpPr>
        <p:spPr>
          <a:xfrm>
            <a:off x="838800" y="363600"/>
            <a:ext cx="9000000" cy="1325563"/>
          </a:xfrm>
          <a:prstGeom prst="rect">
            <a:avLst/>
          </a:prstGeom>
        </p:spPr>
        <p:txBody>
          <a:bodyPr/>
          <a:lstStyle>
            <a:lvl1pPr>
              <a:defRPr baseline="0"/>
            </a:lvl1pPr>
          </a:lstStyle>
          <a:p>
            <a:r>
              <a:rPr lang="nb-NO" dirty="0"/>
              <a:t>Klikk for å skrive tittel</a:t>
            </a:r>
          </a:p>
        </p:txBody>
      </p:sp>
      <p:sp>
        <p:nvSpPr>
          <p:cNvPr id="9" name="Plassholder for tekst 2"/>
          <p:cNvSpPr>
            <a:spLocks noGrp="1"/>
          </p:cNvSpPr>
          <p:nvPr>
            <p:ph type="body" idx="1" hasCustomPrompt="1"/>
          </p:nvPr>
        </p:nvSpPr>
        <p:spPr>
          <a:xfrm>
            <a:off x="47942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0" name="Plassholder for tekst 10"/>
          <p:cNvSpPr>
            <a:spLocks noGrp="1"/>
          </p:cNvSpPr>
          <p:nvPr>
            <p:ph type="body" sz="quarter" idx="13"/>
          </p:nvPr>
        </p:nvSpPr>
        <p:spPr>
          <a:xfrm>
            <a:off x="47942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1" name="Plassholder for tekst 4"/>
          <p:cNvSpPr>
            <a:spLocks noGrp="1"/>
          </p:cNvSpPr>
          <p:nvPr>
            <p:ph type="body" sz="quarter" idx="3" hasCustomPrompt="1"/>
          </p:nvPr>
        </p:nvSpPr>
        <p:spPr>
          <a:xfrm>
            <a:off x="424186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2" name="Plassholder for tekst 10"/>
          <p:cNvSpPr>
            <a:spLocks noGrp="1"/>
          </p:cNvSpPr>
          <p:nvPr>
            <p:ph type="body" sz="quarter" idx="14"/>
          </p:nvPr>
        </p:nvSpPr>
        <p:spPr>
          <a:xfrm>
            <a:off x="424186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3" name="Plassholder for tekst 4"/>
          <p:cNvSpPr>
            <a:spLocks noGrp="1"/>
          </p:cNvSpPr>
          <p:nvPr>
            <p:ph type="body" sz="quarter" idx="17" hasCustomPrompt="1"/>
          </p:nvPr>
        </p:nvSpPr>
        <p:spPr>
          <a:xfrm>
            <a:off x="8004306"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4" name="Plassholder for tekst 10"/>
          <p:cNvSpPr>
            <a:spLocks noGrp="1"/>
          </p:cNvSpPr>
          <p:nvPr>
            <p:ph type="body" sz="quarter" idx="18"/>
          </p:nvPr>
        </p:nvSpPr>
        <p:spPr>
          <a:xfrm>
            <a:off x="8004306"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6" name="Plassholder for bilde 15"/>
          <p:cNvSpPr>
            <a:spLocks noGrp="1" noChangeAspect="1"/>
          </p:cNvSpPr>
          <p:nvPr>
            <p:ph type="pic" sz="quarter" idx="20"/>
          </p:nvPr>
        </p:nvSpPr>
        <p:spPr>
          <a:xfrm>
            <a:off x="1055425" y="1631158"/>
            <a:ext cx="2304000" cy="2304000"/>
          </a:xfrm>
          <a:prstGeom prst="ellipse">
            <a:avLst/>
          </a:prstGeom>
          <a:solidFill>
            <a:schemeClr val="bg1">
              <a:lumMod val="95000"/>
            </a:schemeClr>
          </a:solidFill>
          <a:ln>
            <a:solidFill>
              <a:schemeClr val="bg2">
                <a:lumMod val="50000"/>
              </a:schemeClr>
            </a:solidFill>
          </a:ln>
        </p:spPr>
        <p:txBody>
          <a:bodyPr anchor="b" anchorCtr="0">
            <a:normAutofit/>
          </a:bodyPr>
          <a:lstStyle>
            <a:lvl1pPr marL="0" indent="0" algn="ctr">
              <a:buNone/>
              <a:defRPr sz="1200">
                <a:solidFill>
                  <a:schemeClr val="bg1">
                    <a:lumMod val="50000"/>
                  </a:schemeClr>
                </a:solidFill>
              </a:defRPr>
            </a:lvl1pPr>
          </a:lstStyle>
          <a:p>
            <a:r>
              <a:rPr lang="nb-NO"/>
              <a:t>Klikk på ikonet for å legge til et bilde</a:t>
            </a:r>
            <a:endParaRPr lang="nb-NO" dirty="0"/>
          </a:p>
        </p:txBody>
      </p:sp>
      <p:sp>
        <p:nvSpPr>
          <p:cNvPr id="17" name="Plassholder for bilde 15"/>
          <p:cNvSpPr>
            <a:spLocks noGrp="1" noChangeAspect="1"/>
          </p:cNvSpPr>
          <p:nvPr>
            <p:ph type="pic" sz="quarter" idx="21"/>
          </p:nvPr>
        </p:nvSpPr>
        <p:spPr>
          <a:xfrm>
            <a:off x="4956803" y="1631158"/>
            <a:ext cx="2304000" cy="2304000"/>
          </a:xfrm>
          <a:prstGeom prst="ellipse">
            <a:avLst/>
          </a:prstGeom>
          <a:solidFill>
            <a:schemeClr val="bg1">
              <a:lumMod val="95000"/>
            </a:schemeClr>
          </a:solidFill>
          <a:ln>
            <a:solidFill>
              <a:schemeClr val="bg2">
                <a:lumMod val="50000"/>
              </a:schemeClr>
            </a:solidFill>
          </a:ln>
        </p:spPr>
        <p:txBody>
          <a:bodyPr anchor="b" anchorCtr="0">
            <a:normAutofit/>
          </a:bodyPr>
          <a:lstStyle>
            <a:lvl1pPr marL="0" indent="0" algn="ctr">
              <a:buNone/>
              <a:defRPr sz="1200">
                <a:solidFill>
                  <a:schemeClr val="bg1">
                    <a:lumMod val="50000"/>
                  </a:schemeClr>
                </a:solidFill>
              </a:defRPr>
            </a:lvl1pPr>
          </a:lstStyle>
          <a:p>
            <a:r>
              <a:rPr lang="nb-NO"/>
              <a:t>Klikk på ikonet for å legge til et bilde</a:t>
            </a:r>
            <a:endParaRPr lang="nb-NO" dirty="0"/>
          </a:p>
        </p:txBody>
      </p:sp>
      <p:sp>
        <p:nvSpPr>
          <p:cNvPr id="18" name="Plassholder for bilde 15"/>
          <p:cNvSpPr>
            <a:spLocks noGrp="1" noChangeAspect="1"/>
          </p:cNvSpPr>
          <p:nvPr>
            <p:ph type="pic" sz="quarter" idx="22"/>
          </p:nvPr>
        </p:nvSpPr>
        <p:spPr>
          <a:xfrm>
            <a:off x="8580306" y="1631158"/>
            <a:ext cx="2304000" cy="2304000"/>
          </a:xfrm>
          <a:prstGeom prst="ellipse">
            <a:avLst/>
          </a:prstGeom>
          <a:solidFill>
            <a:schemeClr val="bg1">
              <a:lumMod val="95000"/>
            </a:schemeClr>
          </a:solidFill>
          <a:ln>
            <a:solidFill>
              <a:schemeClr val="bg2">
                <a:lumMod val="50000"/>
              </a:schemeClr>
            </a:solidFill>
          </a:ln>
        </p:spPr>
        <p:txBody>
          <a:bodyPr anchor="b" anchorCtr="0">
            <a:normAutofit/>
          </a:bodyPr>
          <a:lstStyle>
            <a:lvl1pPr marL="0" indent="0" algn="ctr">
              <a:buNone/>
              <a:defRPr sz="1200">
                <a:solidFill>
                  <a:schemeClr val="bg1">
                    <a:lumMod val="50000"/>
                  </a:schemeClr>
                </a:solidFill>
              </a:defRPr>
            </a:lvl1pPr>
          </a:lstStyle>
          <a:p>
            <a:r>
              <a:rPr lang="nb-NO"/>
              <a:t>Klikk på ikonet for å legge til et bilde</a:t>
            </a:r>
            <a:endParaRPr lang="nb-NO" dirty="0"/>
          </a:p>
        </p:txBody>
      </p:sp>
    </p:spTree>
    <p:extLst>
      <p:ext uri="{BB962C8B-B14F-4D97-AF65-F5344CB8AC3E}">
        <p14:creationId xmlns:p14="http://schemas.microsoft.com/office/powerpoint/2010/main" val="298230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 Sitat HVIT">
    <p:spTree>
      <p:nvGrpSpPr>
        <p:cNvPr id="1" name=""/>
        <p:cNvGrpSpPr/>
        <p:nvPr/>
      </p:nvGrpSpPr>
      <p:grpSpPr>
        <a:xfrm>
          <a:off x="0" y="0"/>
          <a:ext cx="0" cy="0"/>
          <a:chOff x="0" y="0"/>
          <a:chExt cx="0" cy="0"/>
        </a:xfrm>
      </p:grpSpPr>
      <p:sp>
        <p:nvSpPr>
          <p:cNvPr id="3" name="Plassholder for bunntekst 2"/>
          <p:cNvSpPr>
            <a:spLocks noGrp="1"/>
          </p:cNvSpPr>
          <p:nvPr>
            <p:ph type="ftr" sz="quarter" idx="10"/>
          </p:nvPr>
        </p:nvSpPr>
        <p:spPr>
          <a:xfrm>
            <a:off x="2808000" y="6317146"/>
            <a:ext cx="7020000" cy="360000"/>
          </a:xfrm>
        </p:spPr>
        <p:txBody>
          <a:bodyPr/>
          <a:lstStyle/>
          <a:p>
            <a:r>
              <a:rPr lang="nb-NO"/>
              <a:t>Bunntekst</a:t>
            </a:r>
            <a:endParaRPr lang="nb-NO" dirty="0"/>
          </a:p>
        </p:txBody>
      </p:sp>
      <p:sp>
        <p:nvSpPr>
          <p:cNvPr id="4" name="Plassholder for dato 3"/>
          <p:cNvSpPr>
            <a:spLocks noGrp="1"/>
          </p:cNvSpPr>
          <p:nvPr>
            <p:ph type="dt" sz="half" idx="11"/>
          </p:nvPr>
        </p:nvSpPr>
        <p:spPr/>
        <p:txBody>
          <a:bodyPr/>
          <a:lstStyle/>
          <a:p>
            <a:endParaRPr lang="nb-NO" dirty="0"/>
          </a:p>
        </p:txBody>
      </p:sp>
      <p:sp>
        <p:nvSpPr>
          <p:cNvPr id="5" name="Plassholder for lysbildenummer 4"/>
          <p:cNvSpPr>
            <a:spLocks noGrp="1"/>
          </p:cNvSpPr>
          <p:nvPr>
            <p:ph type="sldNum" sz="quarter" idx="12"/>
          </p:nvPr>
        </p:nvSpPr>
        <p:spPr/>
        <p:txBody>
          <a:bodyPr/>
          <a:lstStyle/>
          <a:p>
            <a:fld id="{29E3B291-050D-4A82-B0A1-DB349FC61753}" type="slidenum">
              <a:rPr lang="nb-NO" smtClean="0"/>
              <a:pPr/>
              <a:t>‹#›</a:t>
            </a:fld>
            <a:endParaRPr lang="nb-NO" dirty="0"/>
          </a:p>
        </p:txBody>
      </p:sp>
      <p:sp>
        <p:nvSpPr>
          <p:cNvPr id="6" name="Tittel 1"/>
          <p:cNvSpPr>
            <a:spLocks noGrp="1"/>
          </p:cNvSpPr>
          <p:nvPr>
            <p:ph type="ctrTitle" hasCustomPrompt="1"/>
          </p:nvPr>
        </p:nvSpPr>
        <p:spPr>
          <a:xfrm>
            <a:off x="1841810" y="914400"/>
            <a:ext cx="8508380" cy="3801437"/>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54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nb-NO" sz="5400" dirty="0"/>
              <a:t>«</a:t>
            </a:r>
            <a:r>
              <a:rPr lang="nb-NO" dirty="0"/>
              <a:t>Klikk for sette </a:t>
            </a:r>
            <a:br>
              <a:rPr lang="nb-NO" dirty="0"/>
            </a:br>
            <a:r>
              <a:rPr lang="nb-NO" dirty="0"/>
              <a:t>inn et sitat. Husk anførselstegn!</a:t>
            </a:r>
            <a:r>
              <a:rPr lang="nb-NO" sz="5400" dirty="0"/>
              <a:t>»</a:t>
            </a:r>
            <a:endParaRPr lang="nb-NO" dirty="0"/>
          </a:p>
        </p:txBody>
      </p:sp>
      <p:sp>
        <p:nvSpPr>
          <p:cNvPr id="7" name="Plassholder for tekst 7"/>
          <p:cNvSpPr>
            <a:spLocks noGrp="1"/>
          </p:cNvSpPr>
          <p:nvPr>
            <p:ph type="body" sz="quarter" idx="13" hasCustomPrompt="1"/>
          </p:nvPr>
        </p:nvSpPr>
        <p:spPr>
          <a:xfrm>
            <a:off x="1841810" y="4972442"/>
            <a:ext cx="8507412" cy="441325"/>
          </a:xfrm>
        </p:spPr>
        <p:txBody>
          <a:bodyPr>
            <a:normAutofit/>
          </a:bodyPr>
          <a:lstStyle>
            <a:lvl1pPr marL="0" indent="0" algn="ctr">
              <a:buNone/>
              <a:defRPr sz="1800"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Navn </a:t>
            </a:r>
            <a:r>
              <a:rPr lang="nb-NO" dirty="0" err="1"/>
              <a:t>Navnesen</a:t>
            </a:r>
            <a:endParaRPr lang="nb-NO" dirty="0"/>
          </a:p>
        </p:txBody>
      </p:sp>
    </p:spTree>
    <p:extLst>
      <p:ext uri="{BB962C8B-B14F-4D97-AF65-F5344CB8AC3E}">
        <p14:creationId xmlns:p14="http://schemas.microsoft.com/office/powerpoint/2010/main" val="3199307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Deltittel med bilde HVIT ">
    <p:spTree>
      <p:nvGrpSpPr>
        <p:cNvPr id="1" name=""/>
        <p:cNvGrpSpPr/>
        <p:nvPr/>
      </p:nvGrpSpPr>
      <p:grpSpPr>
        <a:xfrm>
          <a:off x="0" y="0"/>
          <a:ext cx="0" cy="0"/>
          <a:chOff x="0" y="0"/>
          <a:chExt cx="0" cy="0"/>
        </a:xfrm>
      </p:grpSpPr>
      <p:sp>
        <p:nvSpPr>
          <p:cNvPr id="6" name="Plassholder for bilde 5"/>
          <p:cNvSpPr>
            <a:spLocks noGrp="1"/>
          </p:cNvSpPr>
          <p:nvPr>
            <p:ph type="pic" sz="quarter" idx="16" hasCustomPrompt="1"/>
          </p:nvPr>
        </p:nvSpPr>
        <p:spPr>
          <a:xfrm>
            <a:off x="0" y="0"/>
            <a:ext cx="12192000" cy="6858000"/>
          </a:xfrm>
        </p:spPr>
        <p:txBody>
          <a:bodyPr>
            <a:normAutofit/>
          </a:bodyPr>
          <a:lstStyle>
            <a:lvl1pPr marL="0" indent="0" algn="l">
              <a:buNone/>
              <a:defRPr sz="800">
                <a:solidFill>
                  <a:schemeClr val="bg1"/>
                </a:solidFill>
              </a:defRPr>
            </a:lvl1pPr>
          </a:lstStyle>
          <a:p>
            <a:r>
              <a:rPr lang="nb-NO" dirty="0"/>
              <a:t>_</a:t>
            </a:r>
          </a:p>
        </p:txBody>
      </p:sp>
      <p:sp>
        <p:nvSpPr>
          <p:cNvPr id="4" name="Plassholder for tekst 15"/>
          <p:cNvSpPr>
            <a:spLocks noGrp="1"/>
          </p:cNvSpPr>
          <p:nvPr>
            <p:ph type="body" sz="quarter" idx="11" hasCustomPrompt="1"/>
          </p:nvPr>
        </p:nvSpPr>
        <p:spPr>
          <a:xfrm>
            <a:off x="0" y="3429000"/>
            <a:ext cx="6120000" cy="1732839"/>
          </a:xfrm>
          <a:solidFill>
            <a:schemeClr val="tx1">
              <a:alpha val="80000"/>
            </a:schemeClr>
          </a:solidFill>
        </p:spPr>
        <p:txBody>
          <a:bodyPr lIns="792000" anchor="ctr">
            <a:normAutofit/>
          </a:bodyPr>
          <a:lstStyle>
            <a:lvl1pPr marL="0" indent="0">
              <a:lnSpc>
                <a:spcPts val="4200"/>
              </a:lnSpc>
              <a:spcBef>
                <a:spcPts val="0"/>
              </a:spcBef>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nb-NO" dirty="0"/>
              <a:t>Skriv inn deltittel her</a:t>
            </a:r>
          </a:p>
        </p:txBody>
      </p:sp>
      <p:sp>
        <p:nvSpPr>
          <p:cNvPr id="7"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5" name="Plassholder for tekst 2"/>
          <p:cNvSpPr>
            <a:spLocks noGrp="1"/>
          </p:cNvSpPr>
          <p:nvPr>
            <p:ph type="body" sz="quarter" idx="17" hasCustomPrompt="1"/>
          </p:nvPr>
        </p:nvSpPr>
        <p:spPr>
          <a:xfrm>
            <a:off x="360000" y="6282000"/>
            <a:ext cx="1947600" cy="432000"/>
          </a:xfr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4034580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000"/>
                                        <p:tgtEl>
                                          <p:spTgt spid="4">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tmplLst>
          <p:tmpl>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 Tom side HVI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bunntekst 2"/>
          <p:cNvSpPr>
            <a:spLocks noGrp="1"/>
          </p:cNvSpPr>
          <p:nvPr>
            <p:ph type="ftr" sz="quarter" idx="10"/>
          </p:nvPr>
        </p:nvSpPr>
        <p:spPr>
          <a:xfrm>
            <a:off x="2808000" y="6317146"/>
            <a:ext cx="7020000" cy="360000"/>
          </a:xfrm>
        </p:spPr>
        <p:txBody>
          <a:bodyPr/>
          <a:lstStyle/>
          <a:p>
            <a:r>
              <a:rPr lang="nb-NO"/>
              <a:t>Bunntekst</a:t>
            </a:r>
            <a:endParaRPr lang="nb-NO" dirty="0"/>
          </a:p>
        </p:txBody>
      </p:sp>
      <p:sp>
        <p:nvSpPr>
          <p:cNvPr id="4" name="Plassholder for dato 3"/>
          <p:cNvSpPr>
            <a:spLocks noGrp="1"/>
          </p:cNvSpPr>
          <p:nvPr>
            <p:ph type="dt" sz="half" idx="11"/>
          </p:nvPr>
        </p:nvSpPr>
        <p:spPr/>
        <p:txBody>
          <a:bodyPr/>
          <a:lstStyle/>
          <a:p>
            <a:endParaRPr lang="nb-NO" dirty="0"/>
          </a:p>
        </p:txBody>
      </p:sp>
      <p:sp>
        <p:nvSpPr>
          <p:cNvPr id="5" name="Plassholder for lysbildenummer 4"/>
          <p:cNvSpPr>
            <a:spLocks noGrp="1"/>
          </p:cNvSpPr>
          <p:nvPr>
            <p:ph type="sldNum" sz="quarter" idx="12"/>
          </p:nvPr>
        </p:nvSpPr>
        <p:spPr/>
        <p:txBody>
          <a:body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17304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Avslutningsside HVIT ">
    <p:bg>
      <p:bgRef idx="1001">
        <a:schemeClr val="bg1"/>
      </p:bgRef>
    </p:bg>
    <p:spTree>
      <p:nvGrpSpPr>
        <p:cNvPr id="1" name=""/>
        <p:cNvGrpSpPr/>
        <p:nvPr/>
      </p:nvGrpSpPr>
      <p:grpSpPr>
        <a:xfrm>
          <a:off x="0" y="0"/>
          <a:ext cx="0" cy="0"/>
          <a:chOff x="0" y="0"/>
          <a:chExt cx="0" cy="0"/>
        </a:xfrm>
      </p:grpSpPr>
      <p:pic>
        <p:nvPicPr>
          <p:cNvPr id="3" name="Bil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4479" y="3011400"/>
            <a:ext cx="3763042" cy="835200"/>
          </a:xfrm>
          <a:prstGeom prst="rect">
            <a:avLst/>
          </a:prstGeom>
          <a:blipFill>
            <a:blip r:embed="rId3">
              <a:alphaModFix amt="80000"/>
            </a:blip>
            <a:stretch>
              <a:fillRect/>
            </a:stretch>
          </a:blipFill>
        </p:spPr>
      </p:pic>
    </p:spTree>
    <p:extLst>
      <p:ext uri="{BB962C8B-B14F-4D97-AF65-F5344CB8AC3E}">
        <p14:creationId xmlns:p14="http://schemas.microsoft.com/office/powerpoint/2010/main" val="29456131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50" advClick="0" advTm="5000">
        <p:fade/>
      </p:transition>
    </mc:Choice>
    <mc:Fallback xmlns="">
      <p:transition spd="slow" advClick="0" advTm="5000">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Tittel og innhold SORT  ">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normAutofit/>
          </a:bodyPr>
          <a:lstStyle>
            <a:lvl1pPr>
              <a:defRPr sz="3600" baseline="0">
                <a:latin typeface="Arial" panose="020B0604020202020204" pitchFamily="34" charset="0"/>
                <a:ea typeface="Open Sans Semibold" panose="020B07060308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idx="1" hasCustomPrompt="1"/>
          </p:nvPr>
        </p:nvSpPr>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solidFill>
                  <a:schemeClr val="bg1"/>
                </a:solidFill>
                <a:latin typeface="Arial" panose="020B0604020202020204" pitchFamily="34" charset="0"/>
                <a:ea typeface="Open Sans" panose="020B0606030504020204" pitchFamily="34" charset="0"/>
                <a:cs typeface="Arial" panose="020B0604020202020204" pitchFamily="34" charset="0"/>
              </a:defRPr>
            </a:lvl5pPr>
          </a:lstStyle>
          <a:p>
            <a:pPr lvl="0"/>
            <a:r>
              <a:rPr lang="nb-NO" dirty="0"/>
              <a:t>Klikk for å legge til tekst</a:t>
            </a:r>
          </a:p>
          <a:p>
            <a:pPr lvl="1"/>
            <a:r>
              <a:rPr lang="nb-NO" dirty="0"/>
              <a:t>Andre nivå</a:t>
            </a:r>
          </a:p>
          <a:p>
            <a:pPr lvl="2"/>
            <a:r>
              <a:rPr lang="nb-NO" dirty="0"/>
              <a:t>Tredje nivå</a:t>
            </a:r>
          </a:p>
        </p:txBody>
      </p:sp>
      <p:sp>
        <p:nvSpPr>
          <p:cNvPr id="4" name="Plassholder for dato 3"/>
          <p:cNvSpPr>
            <a:spLocks noGrp="1"/>
          </p:cNvSpPr>
          <p:nvPr>
            <p:ph type="dt" sz="half" idx="10"/>
          </p:nvPr>
        </p:nvSpPr>
        <p:spPr>
          <a:xfrm>
            <a:off x="9846000" y="6318000"/>
            <a:ext cx="1620000" cy="360000"/>
          </a:xfrm>
          <a:prstGeom prst="rect">
            <a:avLst/>
          </a:prstGeom>
        </p:spPr>
        <p:txBody>
          <a:bodyPr/>
          <a:lstStyle>
            <a:lvl1pPr>
              <a:defRPr>
                <a:solidFill>
                  <a:schemeClr val="tx2">
                    <a:lumMod val="75000"/>
                  </a:schemeClr>
                </a:solidFill>
                <a:latin typeface="Arial" panose="020B0604020202020204" pitchFamily="34" charset="0"/>
                <a:cs typeface="Arial" panose="020B0604020202020204" pitchFamily="34" charset="0"/>
              </a:defRPr>
            </a:lvl1pPr>
          </a:lstStyle>
          <a:p>
            <a:endParaRPr lang="nb-NO" dirty="0"/>
          </a:p>
        </p:txBody>
      </p:sp>
      <p:sp>
        <p:nvSpPr>
          <p:cNvPr id="6" name="Plassholder for lysbildenummer 5"/>
          <p:cNvSpPr>
            <a:spLocks noGrp="1"/>
          </p:cNvSpPr>
          <p:nvPr>
            <p:ph type="sldNum" sz="quarter" idx="12"/>
          </p:nvPr>
        </p:nvSpPr>
        <p:spPr>
          <a:xfrm>
            <a:off x="11556000" y="6318000"/>
            <a:ext cx="450000" cy="360000"/>
          </a:xfrm>
          <a:prstGeom prst="rect">
            <a:avLst/>
          </a:prstGeom>
        </p:spPr>
        <p:txBody>
          <a:bodyPr/>
          <a:lstStyle>
            <a:lvl1pPr>
              <a:defRPr>
                <a:solidFill>
                  <a:schemeClr val="tx2">
                    <a:lumMod val="75000"/>
                  </a:schemeClr>
                </a:solidFill>
                <a:latin typeface="Arial" panose="020B0604020202020204" pitchFamily="34" charset="0"/>
                <a:cs typeface="Arial" panose="020B0604020202020204" pitchFamily="34" charset="0"/>
              </a:defRPr>
            </a:lvl1pPr>
          </a:lstStyle>
          <a:p>
            <a:fld id="{CBF60C1B-21D4-425B-89C8-B0A7AB09A1E4}" type="slidenum">
              <a:rPr lang="nb-NO" smtClean="0"/>
              <a:pPr/>
              <a:t>‹#›</a:t>
            </a:fld>
            <a:endParaRPr lang="nb-NO" dirty="0"/>
          </a:p>
        </p:txBody>
      </p:sp>
      <p:sp>
        <p:nvSpPr>
          <p:cNvPr id="8" name="Plassholder for bunntekst 4"/>
          <p:cNvSpPr>
            <a:spLocks noGrp="1"/>
          </p:cNvSpPr>
          <p:nvPr>
            <p:ph type="ftr" sz="quarter" idx="3"/>
          </p:nvPr>
        </p:nvSpPr>
        <p:spPr>
          <a:xfrm>
            <a:off x="2808000" y="6318000"/>
            <a:ext cx="7020000" cy="360000"/>
          </a:xfrm>
          <a:prstGeom prst="rect">
            <a:avLst/>
          </a:prstGeom>
        </p:spPr>
        <p:txBody>
          <a:bodyPr vert="horz" lIns="91440" tIns="45720" rIns="91440" bIns="45720" rtlCol="0" anchor="ctr"/>
          <a:lstStyle>
            <a:lvl1pPr algn="ctr">
              <a:defRPr sz="1000" i="0">
                <a:solidFill>
                  <a:schemeClr val="tx2">
                    <a:lumMod val="75000"/>
                  </a:schemeClr>
                </a:solidFill>
                <a:latin typeface="Arial" panose="020B0604020202020204" pitchFamily="34" charset="0"/>
                <a:cs typeface="Arial" panose="020B0604020202020204" pitchFamily="34" charset="0"/>
              </a:defRPr>
            </a:lvl1pPr>
          </a:lstStyle>
          <a:p>
            <a:r>
              <a:rPr lang="nb-NO"/>
              <a:t>Bunntekst</a:t>
            </a:r>
            <a:endParaRPr lang="nb-NO" dirty="0"/>
          </a:p>
        </p:txBody>
      </p:sp>
      <p:pic>
        <p:nvPicPr>
          <p:cNvPr id="7" name="Bild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946401" cy="432000"/>
          </a:xfrm>
          <a:prstGeom prst="rect">
            <a:avLst/>
          </a:prstGeom>
          <a:noFill/>
        </p:spPr>
      </p:pic>
      <p:sp>
        <p:nvSpPr>
          <p:cNvPr id="9" name="Plassholder for tekst 3"/>
          <p:cNvSpPr>
            <a:spLocks noGrp="1"/>
          </p:cNvSpPr>
          <p:nvPr>
            <p:ph type="body" sz="quarter" idx="15" hasCustomPrompt="1"/>
          </p:nvPr>
        </p:nvSpPr>
        <p:spPr>
          <a:xfrm>
            <a:off x="9855235" y="5698836"/>
            <a:ext cx="2150771" cy="478127"/>
          </a:xfrm>
        </p:spPr>
        <p:txBody>
          <a:bodyPr anchor="b" anchorCtr="0">
            <a:normAutofit/>
          </a:bodyPr>
          <a:lstStyle>
            <a:lvl1pPr marL="0" indent="0" algn="l">
              <a:buNone/>
              <a:defRPr sz="1000" baseline="0">
                <a:solidFill>
                  <a:schemeClr val="tx2">
                    <a:lumMod val="75000"/>
                  </a:schemeClr>
                </a:solidFill>
              </a:defRPr>
            </a:lvl1pPr>
          </a:lstStyle>
          <a:p>
            <a:pPr lvl="0"/>
            <a:r>
              <a:rPr lang="nb-NO" dirty="0"/>
              <a:t>Foto- / kildekreditering</a:t>
            </a:r>
          </a:p>
        </p:txBody>
      </p:sp>
    </p:spTree>
    <p:extLst>
      <p:ext uri="{BB962C8B-B14F-4D97-AF65-F5344CB8AC3E}">
        <p14:creationId xmlns:p14="http://schemas.microsoft.com/office/powerpoint/2010/main" val="32251390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 To innholdsdeler SORT">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baseline="0">
                <a:latin typeface="Arial" panose="020B0604020202020204" pitchFamily="34" charset="0"/>
                <a:ea typeface="Open Sans" panose="020B06060305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sz="half" idx="1" hasCustomPrompt="1"/>
          </p:nvPr>
        </p:nvSpPr>
        <p:spPr>
          <a:xfrm>
            <a:off x="838200" y="1825625"/>
            <a:ext cx="5181600" cy="4106732"/>
          </a:xfrm>
        </p:spPr>
        <p:txBody>
          <a:bodyPr/>
          <a:lstStyle>
            <a:lvl1pPr>
              <a:defRPr>
                <a:solidFill>
                  <a:schemeClr val="tx1"/>
                </a:solidFill>
                <a:latin typeface="Arial" panose="020B0604020202020204" pitchFamily="34" charset="0"/>
                <a:ea typeface="Open Sans" panose="020B0606030504020204" pitchFamily="34" charset="0"/>
                <a:cs typeface="Arial" panose="020B0604020202020204" pitchFamily="34" charset="0"/>
              </a:defRPr>
            </a:lvl1pPr>
            <a:lvl2pPr>
              <a:defRPr>
                <a:solidFill>
                  <a:schemeClr val="tx1"/>
                </a:solidFill>
                <a:latin typeface="Arial" panose="020B0604020202020204" pitchFamily="34" charset="0"/>
                <a:ea typeface="Open Sans" panose="020B0606030504020204" pitchFamily="34" charset="0"/>
                <a:cs typeface="Arial" panose="020B0604020202020204" pitchFamily="34" charset="0"/>
              </a:defRPr>
            </a:lvl2pPr>
            <a:lvl3pPr>
              <a:defRPr>
                <a:solidFill>
                  <a:schemeClr val="tx1"/>
                </a:solidFill>
                <a:latin typeface="Arial" panose="020B0604020202020204" pitchFamily="34" charset="0"/>
                <a:ea typeface="Open Sans" panose="020B0606030504020204" pitchFamily="34" charset="0"/>
                <a:cs typeface="Arial" panose="020B0604020202020204" pitchFamily="34" charset="0"/>
              </a:defRPr>
            </a:lvl3pPr>
            <a:lvl4pPr>
              <a:defRPr>
                <a:solidFill>
                  <a:schemeClr val="tx1"/>
                </a:solidFill>
                <a:latin typeface="Arial" panose="020B0604020202020204" pitchFamily="34" charset="0"/>
                <a:ea typeface="Open Sans" panose="020B0606030504020204" pitchFamily="34" charset="0"/>
                <a:cs typeface="Arial" panose="020B0604020202020204" pitchFamily="34" charset="0"/>
              </a:defRPr>
            </a:lvl4pPr>
            <a:lvl5pPr>
              <a:defRPr>
                <a:solidFill>
                  <a:schemeClr val="tx1"/>
                </a:solidFill>
                <a:latin typeface="Arial" panose="020B0604020202020204" pitchFamily="34" charset="0"/>
                <a:ea typeface="Open Sans" panose="020B0606030504020204" pitchFamily="34" charset="0"/>
                <a:cs typeface="Arial" panose="020B0604020202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4" name="Plassholder for innhold 3"/>
          <p:cNvSpPr>
            <a:spLocks noGrp="1"/>
          </p:cNvSpPr>
          <p:nvPr>
            <p:ph sz="half" idx="2" hasCustomPrompt="1"/>
          </p:nvPr>
        </p:nvSpPr>
        <p:spPr>
          <a:xfrm>
            <a:off x="6172200" y="1825625"/>
            <a:ext cx="5181600" cy="4106732"/>
          </a:xfrm>
        </p:spPr>
        <p:txBody>
          <a:bodyPr/>
          <a:lstStyle>
            <a:lvl1pPr>
              <a:defRPr>
                <a:solidFill>
                  <a:schemeClr val="tx1"/>
                </a:solidFill>
                <a:latin typeface="Arial" panose="020B0604020202020204" pitchFamily="34" charset="0"/>
                <a:ea typeface="Open Sans" panose="020B0606030504020204" pitchFamily="34" charset="0"/>
                <a:cs typeface="Arial" panose="020B0604020202020204" pitchFamily="34" charset="0"/>
              </a:defRPr>
            </a:lvl1pPr>
            <a:lvl2pPr>
              <a:defRPr>
                <a:solidFill>
                  <a:schemeClr val="tx1"/>
                </a:solidFill>
                <a:latin typeface="Arial" panose="020B0604020202020204" pitchFamily="34" charset="0"/>
                <a:ea typeface="Open Sans" panose="020B0606030504020204" pitchFamily="34" charset="0"/>
                <a:cs typeface="Arial" panose="020B0604020202020204" pitchFamily="34" charset="0"/>
              </a:defRPr>
            </a:lvl2pPr>
            <a:lvl3pPr>
              <a:defRPr>
                <a:solidFill>
                  <a:schemeClr val="tx1"/>
                </a:solidFill>
                <a:latin typeface="Arial" panose="020B0604020202020204" pitchFamily="34" charset="0"/>
                <a:ea typeface="Open Sans" panose="020B0606030504020204" pitchFamily="34" charset="0"/>
                <a:cs typeface="Arial" panose="020B0604020202020204" pitchFamily="34" charset="0"/>
              </a:defRPr>
            </a:lvl3pPr>
            <a:lvl4pPr>
              <a:defRPr>
                <a:solidFill>
                  <a:schemeClr val="tx1"/>
                </a:solidFill>
                <a:latin typeface="Arial" panose="020B0604020202020204" pitchFamily="34" charset="0"/>
                <a:ea typeface="Open Sans" panose="020B0606030504020204" pitchFamily="34" charset="0"/>
                <a:cs typeface="Arial" panose="020B0604020202020204" pitchFamily="34" charset="0"/>
              </a:defRPr>
            </a:lvl4pPr>
            <a:lvl5pPr>
              <a:defRPr>
                <a:solidFill>
                  <a:schemeClr val="tx1"/>
                </a:solidFill>
                <a:latin typeface="Arial" panose="020B0604020202020204" pitchFamily="34" charset="0"/>
                <a:ea typeface="Open Sans" panose="020B0606030504020204" pitchFamily="34" charset="0"/>
                <a:cs typeface="Arial" panose="020B0604020202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5" name="Plassholder for dato 4"/>
          <p:cNvSpPr>
            <a:spLocks noGrp="1"/>
          </p:cNvSpPr>
          <p:nvPr>
            <p:ph type="dt" sz="half" idx="10"/>
          </p:nvPr>
        </p:nvSpPr>
        <p:spPr>
          <a:xfrm>
            <a:off x="9846000" y="6318000"/>
            <a:ext cx="1620000" cy="360000"/>
          </a:xfrm>
          <a:prstGeom prst="rect">
            <a:avLst/>
          </a:prstGeo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endParaRPr lang="nb-NO" dirty="0"/>
          </a:p>
        </p:txBody>
      </p:sp>
      <p:sp>
        <p:nvSpPr>
          <p:cNvPr id="6" name="Plassholder for bunntekst 5"/>
          <p:cNvSpPr>
            <a:spLocks noGrp="1"/>
          </p:cNvSpPr>
          <p:nvPr>
            <p:ph type="ftr" sz="quarter" idx="11"/>
          </p:nvPr>
        </p:nvSpPr>
        <p:spPr>
          <a:xfrm>
            <a:off x="2808000" y="6318000"/>
            <a:ext cx="7020000" cy="360000"/>
          </a:xfrm>
          <a:prstGeom prst="rect">
            <a:avLst/>
          </a:prstGeo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r>
              <a:rPr lang="nb-NO"/>
              <a:t>Bunntekst</a:t>
            </a:r>
            <a:endParaRPr lang="nb-NO" dirty="0"/>
          </a:p>
        </p:txBody>
      </p:sp>
      <p:sp>
        <p:nvSpPr>
          <p:cNvPr id="7" name="Plassholder for lysbildenummer 6"/>
          <p:cNvSpPr>
            <a:spLocks noGrp="1"/>
          </p:cNvSpPr>
          <p:nvPr>
            <p:ph type="sldNum" sz="quarter" idx="12"/>
          </p:nvPr>
        </p:nvSpPr>
        <p:spPr>
          <a:xfrm>
            <a:off x="11556000" y="6318000"/>
            <a:ext cx="450000" cy="360000"/>
          </a:xfrm>
          <a:prstGeom prst="rect">
            <a:avLst/>
          </a:prstGeom>
        </p:spPr>
        <p:txBody>
          <a:bodyPr/>
          <a:lstStyle>
            <a:lvl1pPr>
              <a:defRPr sz="900">
                <a:solidFill>
                  <a:schemeClr val="tx2">
                    <a:lumMod val="75000"/>
                  </a:schemeClr>
                </a:solidFill>
                <a:latin typeface="Arial" panose="020B0604020202020204" pitchFamily="34" charset="0"/>
                <a:cs typeface="Arial" panose="020B0604020202020204" pitchFamily="34" charset="0"/>
              </a:defRPr>
            </a:lvl1pPr>
          </a:lstStyle>
          <a:p>
            <a:fld id="{CBF60C1B-21D4-425B-89C8-B0A7AB09A1E4}" type="slidenum">
              <a:rPr lang="nb-NO" smtClean="0"/>
              <a:pPr/>
              <a:t>‹#›</a:t>
            </a:fld>
            <a:endParaRPr lang="nb-NO" dirty="0"/>
          </a:p>
        </p:txBody>
      </p:sp>
      <p:sp>
        <p:nvSpPr>
          <p:cNvPr id="8" name="Plassholder for tekst 3"/>
          <p:cNvSpPr>
            <a:spLocks noGrp="1"/>
          </p:cNvSpPr>
          <p:nvPr>
            <p:ph type="body" sz="quarter" idx="15" hasCustomPrompt="1"/>
          </p:nvPr>
        </p:nvSpPr>
        <p:spPr>
          <a:xfrm>
            <a:off x="838200" y="5932357"/>
            <a:ext cx="5181600" cy="244606"/>
          </a:xfrm>
        </p:spPr>
        <p:txBody>
          <a:bodyPr>
            <a:normAutofit/>
          </a:bodyPr>
          <a:lstStyle>
            <a:lvl1pPr marL="0" indent="0" algn="r">
              <a:buNone/>
              <a:defRPr sz="1000" baseline="0">
                <a:solidFill>
                  <a:schemeClr val="tx2">
                    <a:lumMod val="75000"/>
                  </a:schemeClr>
                </a:solidFill>
              </a:defRPr>
            </a:lvl1pPr>
          </a:lstStyle>
          <a:p>
            <a:pPr lvl="0"/>
            <a:r>
              <a:rPr lang="nb-NO" dirty="0"/>
              <a:t>Foto- / kildekreditering</a:t>
            </a:r>
          </a:p>
        </p:txBody>
      </p:sp>
      <p:sp>
        <p:nvSpPr>
          <p:cNvPr id="9" name="Plassholder for tekst 3"/>
          <p:cNvSpPr>
            <a:spLocks noGrp="1"/>
          </p:cNvSpPr>
          <p:nvPr>
            <p:ph type="body" sz="quarter" idx="16" hasCustomPrompt="1"/>
          </p:nvPr>
        </p:nvSpPr>
        <p:spPr>
          <a:xfrm>
            <a:off x="6172200" y="5932357"/>
            <a:ext cx="5181600" cy="244606"/>
          </a:xfrm>
        </p:spPr>
        <p:txBody>
          <a:bodyPr>
            <a:normAutofit/>
          </a:bodyPr>
          <a:lstStyle>
            <a:lvl1pPr marL="0" indent="0" algn="r">
              <a:buNone/>
              <a:defRPr sz="1000" baseline="0">
                <a:solidFill>
                  <a:schemeClr val="tx2">
                    <a:lumMod val="75000"/>
                  </a:schemeClr>
                </a:solidFill>
              </a:defRPr>
            </a:lvl1pPr>
          </a:lstStyle>
          <a:p>
            <a:pPr lvl="0"/>
            <a:r>
              <a:rPr lang="nb-NO" dirty="0"/>
              <a:t>Foto- / kildekreditering</a:t>
            </a:r>
          </a:p>
        </p:txBody>
      </p:sp>
      <p:pic>
        <p:nvPicPr>
          <p:cNvPr id="11" name="Bild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946401" cy="432000"/>
          </a:xfrm>
          <a:prstGeom prst="rect">
            <a:avLst/>
          </a:prstGeom>
          <a:noFill/>
        </p:spPr>
      </p:pic>
    </p:spTree>
    <p:extLst>
      <p:ext uri="{BB962C8B-B14F-4D97-AF65-F5344CB8AC3E}">
        <p14:creationId xmlns:p14="http://schemas.microsoft.com/office/powerpoint/2010/main" val="5645816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Tre innholdsdeler SORT ">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b-NO" dirty="0"/>
              <a:t>Klikk for legge inn tittel</a:t>
            </a:r>
          </a:p>
        </p:txBody>
      </p:sp>
      <p:sp>
        <p:nvSpPr>
          <p:cNvPr id="3" name="Plassholder for dato 2"/>
          <p:cNvSpPr>
            <a:spLocks noGrp="1"/>
          </p:cNvSpPr>
          <p:nvPr>
            <p:ph type="dt" sz="half" idx="10"/>
          </p:nvPr>
        </p:nvSpPr>
        <p:spPr>
          <a:xfrm>
            <a:off x="9846000" y="6318000"/>
            <a:ext cx="1620000" cy="360000"/>
          </a:xfrm>
          <a:prstGeom prst="rect">
            <a:avLst/>
          </a:prstGeom>
        </p:spPr>
        <p:txBody>
          <a:bodyPr/>
          <a:lstStyle>
            <a:lvl1pPr>
              <a:defRPr sz="1000">
                <a:solidFill>
                  <a:schemeClr val="tx2">
                    <a:lumMod val="75000"/>
                  </a:schemeClr>
                </a:solidFill>
              </a:defRPr>
            </a:lvl1pPr>
          </a:lstStyle>
          <a:p>
            <a:endParaRPr lang="nb-NO" dirty="0"/>
          </a:p>
        </p:txBody>
      </p:sp>
      <p:sp>
        <p:nvSpPr>
          <p:cNvPr id="4" name="Plassholder for bunntekst 3"/>
          <p:cNvSpPr>
            <a:spLocks noGrp="1"/>
          </p:cNvSpPr>
          <p:nvPr>
            <p:ph type="ftr" sz="quarter" idx="11"/>
          </p:nvPr>
        </p:nvSpPr>
        <p:spPr>
          <a:xfrm>
            <a:off x="2808000" y="6318000"/>
            <a:ext cx="7020000" cy="360000"/>
          </a:xfrm>
          <a:prstGeom prst="rect">
            <a:avLst/>
          </a:prstGeom>
        </p:spPr>
        <p:txBody>
          <a:bodyPr/>
          <a:lstStyle>
            <a:lvl1pPr>
              <a:defRPr sz="1000">
                <a:solidFill>
                  <a:schemeClr val="tx2">
                    <a:lumMod val="75000"/>
                  </a:schemeClr>
                </a:solidFill>
              </a:defRPr>
            </a:lvl1pPr>
          </a:lstStyle>
          <a:p>
            <a:r>
              <a:rPr lang="nb-NO"/>
              <a:t>Bunntekst</a:t>
            </a:r>
            <a:endParaRPr lang="nb-NO" dirty="0"/>
          </a:p>
        </p:txBody>
      </p:sp>
      <p:sp>
        <p:nvSpPr>
          <p:cNvPr id="5" name="Plassholder for lysbildenummer 4"/>
          <p:cNvSpPr>
            <a:spLocks noGrp="1"/>
          </p:cNvSpPr>
          <p:nvPr>
            <p:ph type="sldNum" sz="quarter" idx="12"/>
          </p:nvPr>
        </p:nvSpPr>
        <p:spPr>
          <a:xfrm>
            <a:off x="11556000" y="6318000"/>
            <a:ext cx="450000" cy="360000"/>
          </a:xfrm>
          <a:prstGeom prst="rect">
            <a:avLst/>
          </a:prstGeom>
        </p:spPr>
        <p:txBody>
          <a:bodyPr/>
          <a:lstStyle>
            <a:lvl1pPr>
              <a:defRPr sz="1000">
                <a:solidFill>
                  <a:schemeClr val="tx2">
                    <a:lumMod val="75000"/>
                  </a:schemeClr>
                </a:solidFill>
              </a:defRPr>
            </a:lvl1pPr>
          </a:lstStyle>
          <a:p>
            <a:fld id="{CBF60C1B-21D4-425B-89C8-B0A7AB09A1E4}" type="slidenum">
              <a:rPr lang="nb-NO" smtClean="0"/>
              <a:pPr/>
              <a:t>‹#›</a:t>
            </a:fld>
            <a:endParaRPr lang="nb-NO" dirty="0"/>
          </a:p>
        </p:txBody>
      </p:sp>
      <p:sp>
        <p:nvSpPr>
          <p:cNvPr id="6" name="Plassholder for innhold 2"/>
          <p:cNvSpPr>
            <a:spLocks noGrp="1"/>
          </p:cNvSpPr>
          <p:nvPr>
            <p:ph sz="half" idx="1" hasCustomPrompt="1"/>
          </p:nvPr>
        </p:nvSpPr>
        <p:spPr>
          <a:xfrm>
            <a:off x="838200" y="1821516"/>
            <a:ext cx="3456000" cy="3968619"/>
          </a:xfrm>
          <a:prstGeom prst="rect">
            <a:avLst/>
          </a:prstGeom>
        </p:spPr>
        <p:txBody>
          <a:bodyPr>
            <a:noAutofit/>
          </a:bodyPr>
          <a:lstStyle>
            <a:lvl1pPr>
              <a:defRPr/>
            </a:lvl1pPr>
          </a:lstStyle>
          <a:p>
            <a:pPr lvl="0"/>
            <a:r>
              <a:rPr lang="nb-NO" dirty="0"/>
              <a:t>Klikk for å legge til innhold</a:t>
            </a:r>
          </a:p>
        </p:txBody>
      </p:sp>
      <p:sp>
        <p:nvSpPr>
          <p:cNvPr id="7" name="Plassholder for innhold 3"/>
          <p:cNvSpPr>
            <a:spLocks noGrp="1"/>
          </p:cNvSpPr>
          <p:nvPr>
            <p:ph sz="half" idx="2" hasCustomPrompt="1"/>
          </p:nvPr>
        </p:nvSpPr>
        <p:spPr>
          <a:xfrm>
            <a:off x="4405324" y="1821516"/>
            <a:ext cx="3456000" cy="3968619"/>
          </a:xfrm>
          <a:prstGeom prst="rect">
            <a:avLst/>
          </a:prstGeom>
        </p:spPr>
        <p:txBody>
          <a:bodyPr>
            <a:noAutofit/>
          </a:bodyPr>
          <a:lstStyle/>
          <a:p>
            <a:pPr lvl="0"/>
            <a:r>
              <a:rPr lang="nb-NO" dirty="0"/>
              <a:t>Klikk for å legge til innhold</a:t>
            </a:r>
          </a:p>
        </p:txBody>
      </p:sp>
      <p:sp>
        <p:nvSpPr>
          <p:cNvPr id="8" name="Plassholder for innhold 3"/>
          <p:cNvSpPr>
            <a:spLocks noGrp="1"/>
          </p:cNvSpPr>
          <p:nvPr>
            <p:ph sz="half" idx="13" hasCustomPrompt="1"/>
          </p:nvPr>
        </p:nvSpPr>
        <p:spPr>
          <a:xfrm>
            <a:off x="7985256" y="1821516"/>
            <a:ext cx="3456000" cy="3968619"/>
          </a:xfrm>
          <a:prstGeom prst="rect">
            <a:avLst/>
          </a:prstGeom>
        </p:spPr>
        <p:txBody>
          <a:bodyPr>
            <a:noAutofit/>
          </a:bodyPr>
          <a:lstStyle/>
          <a:p>
            <a:pPr lvl="0"/>
            <a:r>
              <a:rPr lang="nb-NO" dirty="0"/>
              <a:t>Klikk for å legge til innhold</a:t>
            </a:r>
          </a:p>
        </p:txBody>
      </p:sp>
      <p:sp>
        <p:nvSpPr>
          <p:cNvPr id="9" name="Plassholder for tekst 3"/>
          <p:cNvSpPr>
            <a:spLocks noGrp="1"/>
          </p:cNvSpPr>
          <p:nvPr>
            <p:ph type="body" sz="quarter" idx="15" hasCustomPrompt="1"/>
          </p:nvPr>
        </p:nvSpPr>
        <p:spPr>
          <a:xfrm>
            <a:off x="7985256" y="5790135"/>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sp>
        <p:nvSpPr>
          <p:cNvPr id="11" name="Plassholder for tekst 3"/>
          <p:cNvSpPr>
            <a:spLocks noGrp="1"/>
          </p:cNvSpPr>
          <p:nvPr>
            <p:ph type="body" sz="quarter" idx="16" hasCustomPrompt="1"/>
          </p:nvPr>
        </p:nvSpPr>
        <p:spPr>
          <a:xfrm>
            <a:off x="4405324" y="5790135"/>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sp>
        <p:nvSpPr>
          <p:cNvPr id="12" name="Plassholder for tekst 3"/>
          <p:cNvSpPr>
            <a:spLocks noGrp="1"/>
          </p:cNvSpPr>
          <p:nvPr>
            <p:ph type="body" sz="quarter" idx="17" hasCustomPrompt="1"/>
          </p:nvPr>
        </p:nvSpPr>
        <p:spPr>
          <a:xfrm>
            <a:off x="831796" y="5790135"/>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pic>
        <p:nvPicPr>
          <p:cNvPr id="13" name="Bild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946401" cy="432000"/>
          </a:xfrm>
          <a:prstGeom prst="rect">
            <a:avLst/>
          </a:prstGeom>
          <a:noFill/>
        </p:spPr>
      </p:pic>
    </p:spTree>
    <p:extLst>
      <p:ext uri="{BB962C8B-B14F-4D97-AF65-F5344CB8AC3E}">
        <p14:creationId xmlns:p14="http://schemas.microsoft.com/office/powerpoint/2010/main" val="27192353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Bilde - heldekkende SORT ">
    <p:spTree>
      <p:nvGrpSpPr>
        <p:cNvPr id="1" name=""/>
        <p:cNvGrpSpPr/>
        <p:nvPr/>
      </p:nvGrpSpPr>
      <p:grpSpPr>
        <a:xfrm>
          <a:off x="0" y="0"/>
          <a:ext cx="0" cy="0"/>
          <a:chOff x="0" y="0"/>
          <a:chExt cx="0" cy="0"/>
        </a:xfrm>
      </p:grpSpPr>
      <p:sp>
        <p:nvSpPr>
          <p:cNvPr id="6" name="Plassholder for bilde 5"/>
          <p:cNvSpPr>
            <a:spLocks noGrp="1"/>
          </p:cNvSpPr>
          <p:nvPr>
            <p:ph type="pic" sz="quarter" idx="16" hasCustomPrompt="1"/>
          </p:nvPr>
        </p:nvSpPr>
        <p:spPr>
          <a:xfrm>
            <a:off x="0" y="0"/>
            <a:ext cx="12192000" cy="6858000"/>
          </a:xfrm>
          <a:solidFill>
            <a:schemeClr val="tx1">
              <a:lumMod val="75000"/>
              <a:lumOff val="25000"/>
            </a:schemeClr>
          </a:solidFill>
        </p:spPr>
        <p:txBody>
          <a:bodyPr lIns="1836000" anchor="ctr" anchorCtr="0">
            <a:normAutofit/>
          </a:bodyPr>
          <a:lstStyle>
            <a:lvl1pPr marL="0" indent="0" algn="ctr">
              <a:buNone/>
              <a:defRPr sz="1400">
                <a:solidFill>
                  <a:schemeClr val="bg2">
                    <a:lumMod val="75000"/>
                  </a:schemeClr>
                </a:solidFill>
              </a:defRPr>
            </a:lvl1pPr>
          </a:lstStyle>
          <a:p>
            <a:r>
              <a:rPr lang="nb-NO" dirty="0"/>
              <a:t>Sett inn bilde</a:t>
            </a:r>
          </a:p>
        </p:txBody>
      </p:sp>
      <p:sp>
        <p:nvSpPr>
          <p:cNvPr id="4"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5" name="Plassholder for tekst 2"/>
          <p:cNvSpPr>
            <a:spLocks noGrp="1"/>
          </p:cNvSpPr>
          <p:nvPr>
            <p:ph type="body" sz="quarter" idx="17" hasCustomPrompt="1"/>
          </p:nvPr>
        </p:nvSpPr>
        <p:spPr>
          <a:xfrm>
            <a:off x="360000" y="6282000"/>
            <a:ext cx="1947600" cy="432000"/>
          </a:xfr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180496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ekstfelt over bilde SORT">
    <p:spTree>
      <p:nvGrpSpPr>
        <p:cNvPr id="1" name=""/>
        <p:cNvGrpSpPr/>
        <p:nvPr/>
      </p:nvGrpSpPr>
      <p:grpSpPr>
        <a:xfrm>
          <a:off x="0" y="0"/>
          <a:ext cx="0" cy="0"/>
          <a:chOff x="0" y="0"/>
          <a:chExt cx="0" cy="0"/>
        </a:xfrm>
      </p:grpSpPr>
      <p:sp>
        <p:nvSpPr>
          <p:cNvPr id="6" name="Plassholder for bilde 5" descr="&#10;"/>
          <p:cNvSpPr>
            <a:spLocks noGrp="1"/>
          </p:cNvSpPr>
          <p:nvPr>
            <p:ph type="pic" sz="quarter" idx="16" hasCustomPrompt="1"/>
          </p:nvPr>
        </p:nvSpPr>
        <p:spPr>
          <a:xfrm>
            <a:off x="0" y="0"/>
            <a:ext cx="12192000" cy="6858000"/>
          </a:xfrm>
          <a:solidFill>
            <a:schemeClr val="bg1">
              <a:lumMod val="85000"/>
            </a:schemeClr>
          </a:solidFill>
        </p:spPr>
        <p:txBody>
          <a:bodyPr lIns="0" tIns="468000" anchor="ctr" anchorCtr="0">
            <a:normAutofit/>
          </a:bodyPr>
          <a:lstStyle>
            <a:lvl1pPr marL="0" indent="0" algn="ctr">
              <a:buNone/>
              <a:defRPr sz="800" baseline="0">
                <a:solidFill>
                  <a:schemeClr val="tx1"/>
                </a:solidFill>
              </a:defRPr>
            </a:lvl1pPr>
          </a:lstStyle>
          <a:p>
            <a:r>
              <a:rPr lang="nb-NO" dirty="0"/>
              <a:t>Sett inn bilde</a:t>
            </a:r>
          </a:p>
        </p:txBody>
      </p:sp>
      <p:sp>
        <p:nvSpPr>
          <p:cNvPr id="4" name="Plassholder for tekst 15"/>
          <p:cNvSpPr>
            <a:spLocks noGrp="1"/>
          </p:cNvSpPr>
          <p:nvPr>
            <p:ph type="body" sz="quarter" idx="11" hasCustomPrompt="1"/>
          </p:nvPr>
        </p:nvSpPr>
        <p:spPr>
          <a:xfrm>
            <a:off x="0" y="419101"/>
            <a:ext cx="12192000" cy="929639"/>
          </a:xfrm>
          <a:solidFill>
            <a:schemeClr val="tx1">
              <a:alpha val="60000"/>
            </a:schemeClr>
          </a:solidFill>
        </p:spPr>
        <p:txBody>
          <a:bodyPr lIns="792000" anchor="ctr">
            <a:noAutofit/>
          </a:bodyPr>
          <a:lstStyle>
            <a:lvl1pPr marL="0" indent="0">
              <a:lnSpc>
                <a:spcPts val="4200"/>
              </a:lnSpc>
              <a:spcBef>
                <a:spcPts val="0"/>
              </a:spcBef>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nb-NO" dirty="0"/>
              <a:t>Skriv inn deltittel her</a:t>
            </a:r>
          </a:p>
        </p:txBody>
      </p:sp>
      <p:sp>
        <p:nvSpPr>
          <p:cNvPr id="7"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tx1">
                    <a:lumMod val="50000"/>
                    <a:lumOff val="50000"/>
                  </a:schemeClr>
                </a:solidFill>
              </a:defRPr>
            </a:lvl1pPr>
          </a:lstStyle>
          <a:p>
            <a:pPr lvl="0"/>
            <a:r>
              <a:rPr lang="nb-NO" dirty="0"/>
              <a:t>Foto: © Navn på fotograf og bildebyrå</a:t>
            </a:r>
          </a:p>
        </p:txBody>
      </p:sp>
      <p:sp>
        <p:nvSpPr>
          <p:cNvPr id="10" name="Plassholder for tekst 9"/>
          <p:cNvSpPr>
            <a:spLocks noGrp="1"/>
          </p:cNvSpPr>
          <p:nvPr>
            <p:ph type="body" sz="quarter" idx="17"/>
          </p:nvPr>
        </p:nvSpPr>
        <p:spPr>
          <a:xfrm>
            <a:off x="0" y="1348740"/>
            <a:ext cx="12192000" cy="959338"/>
          </a:xfrm>
          <a:solidFill>
            <a:schemeClr val="tx1">
              <a:alpha val="60000"/>
            </a:schemeClr>
          </a:solidFill>
        </p:spPr>
        <p:txBody>
          <a:bodyPr wrap="square" tIns="72000" bIns="144000">
            <a:spAutoFit/>
          </a:bodyPr>
          <a:lstStyle>
            <a:lvl1pPr marL="1008000">
              <a:defRPr>
                <a:solidFill>
                  <a:schemeClr val="bg1"/>
                </a:solidFill>
              </a:defRPr>
            </a:lvl1pPr>
            <a:lvl2pPr marL="1008000">
              <a:defRPr>
                <a:solidFill>
                  <a:schemeClr val="bg1"/>
                </a:solidFill>
              </a:defRPr>
            </a:lvl2pPr>
            <a:lvl3pPr marL="1008000">
              <a:defRPr>
                <a:solidFill>
                  <a:schemeClr val="bg1"/>
                </a:solidFill>
              </a:defRPr>
            </a:lvl3pPr>
            <a:lvl4pPr marL="1008000">
              <a:defRPr>
                <a:solidFill>
                  <a:schemeClr val="bg1"/>
                </a:solidFill>
              </a:defRPr>
            </a:lvl4pPr>
            <a:lvl5pPr marL="1008000">
              <a:defRPr>
                <a:solidFill>
                  <a:schemeClr val="bg1"/>
                </a:solidFill>
              </a:defRPr>
            </a:lvl5pPr>
          </a:lstStyle>
          <a:p>
            <a:pPr lvl="0"/>
            <a:r>
              <a:rPr lang="nb-NO"/>
              <a:t>Klikk for å redigere tekststiler i malen</a:t>
            </a:r>
          </a:p>
          <a:p>
            <a:pPr lvl="1"/>
            <a:r>
              <a:rPr lang="nb-NO"/>
              <a:t>Andre nivå</a:t>
            </a:r>
          </a:p>
        </p:txBody>
      </p:sp>
      <p:sp>
        <p:nvSpPr>
          <p:cNvPr id="8" name="Plassholder for tekst 2"/>
          <p:cNvSpPr>
            <a:spLocks noGrp="1"/>
          </p:cNvSpPr>
          <p:nvPr>
            <p:ph type="body" sz="quarter" idx="18" hasCustomPrompt="1"/>
          </p:nvPr>
        </p:nvSpPr>
        <p:spPr>
          <a:xfrm>
            <a:off x="360000" y="6282000"/>
            <a:ext cx="1947600" cy="432000"/>
          </a:xfr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1679137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500"/>
                                        <p:tgtEl>
                                          <p:spTgt spid="4">
                                            <p:bg/>
                                          </p:spTgt>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500"/>
                                        <p:tgtEl>
                                          <p:spTgt spid="4">
                                            <p:txEl>
                                              <p:pRg st="0" end="0"/>
                                            </p:txEl>
                                          </p:spTgt>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0">
                                            <p:bg/>
                                          </p:spTgt>
                                        </p:tgtEl>
                                        <p:attrNameLst>
                                          <p:attrName>style.visibility</p:attrName>
                                        </p:attrNameLst>
                                      </p:cBhvr>
                                      <p:to>
                                        <p:strVal val="visible"/>
                                      </p:to>
                                    </p:set>
                                    <p:animEffect transition="in" filter="fade">
                                      <p:cBhvr>
                                        <p:cTn id="13" dur="1500"/>
                                        <p:tgtEl>
                                          <p:spTgt spid="10">
                                            <p:bg/>
                                          </p:spTgt>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fade">
                                      <p:cBhvr>
                                        <p:cTn id="16" dur="1500"/>
                                        <p:tgtEl>
                                          <p:spTgt spid="10">
                                            <p:txEl>
                                              <p:pRg st="0" end="0"/>
                                            </p:txEl>
                                          </p:spTgt>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fade">
                                      <p:cBhvr>
                                        <p:cTn id="19" dur="1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tmplLst>
          <p:tmpl>
            <p:tnLst>
              <p:par>
                <p:cTn presetID="10" presetClass="entr" presetSubtype="0" fill="hold" nodeType="withEffect">
                  <p:stCondLst>
                    <p:cond delay="1000"/>
                  </p:stCondLst>
                  <p:childTnLst>
                    <p:set>
                      <p:cBhvr>
                        <p:cTn dur="1" fill="hold">
                          <p:stCondLst>
                            <p:cond delay="0"/>
                          </p:stCondLst>
                        </p:cTn>
                        <p:tgtEl>
                          <p:spTgt spid="4"/>
                        </p:tgtEl>
                        <p:attrNameLst>
                          <p:attrName>style.visibility</p:attrName>
                        </p:attrNameLst>
                      </p:cBhvr>
                      <p:to>
                        <p:strVal val="visible"/>
                      </p:to>
                    </p:set>
                    <p:animEffect transition="in" filter="fade">
                      <p:cBhvr>
                        <p:cTn dur="1500"/>
                        <p:tgtEl>
                          <p:spTgt spid="4"/>
                        </p:tgtEl>
                      </p:cBhvr>
                    </p:animEffect>
                  </p:childTnLst>
                </p:cTn>
              </p:par>
            </p:tnLst>
          </p:tmpl>
          <p:tmpl lvl="1">
            <p:tnLst>
              <p:par>
                <p:cTn presetID="10" presetClass="entr" presetSubtype="0" fill="hold" nodeType="withEffect">
                  <p:stCondLst>
                    <p:cond delay="1000"/>
                  </p:stCondLst>
                  <p:childTnLst>
                    <p:set>
                      <p:cBhvr>
                        <p:cTn dur="1" fill="hold">
                          <p:stCondLst>
                            <p:cond delay="0"/>
                          </p:stCondLst>
                        </p:cTn>
                        <p:tgtEl>
                          <p:spTgt spid="4"/>
                        </p:tgtEl>
                        <p:attrNameLst>
                          <p:attrName>style.visibility</p:attrName>
                        </p:attrNameLst>
                      </p:cBhvr>
                      <p:to>
                        <p:strVal val="visible"/>
                      </p:to>
                    </p:set>
                    <p:animEffect transition="in" filter="fade">
                      <p:cBhvr>
                        <p:cTn dur="1500"/>
                        <p:tgtEl>
                          <p:spTgt spid="4"/>
                        </p:tgtEl>
                      </p:cBhvr>
                    </p:animEffect>
                  </p:childTnLst>
                </p:cTn>
              </p:par>
            </p:tnLst>
          </p:tmpl>
        </p:tmplLst>
      </p:bldP>
      <p:bldP spid="10" grpId="0" build="p" animBg="1">
        <p:tmplLst>
          <p:tmpl>
            <p:tnLst>
              <p:par>
                <p:cTn presetID="10" presetClass="entr" presetSubtype="0" fill="hold" nodeType="withEffect">
                  <p:stCondLst>
                    <p:cond delay="1000"/>
                  </p:stCondLst>
                  <p:childTnLst>
                    <p:set>
                      <p:cBhvr>
                        <p:cTn dur="1" fill="hold">
                          <p:stCondLst>
                            <p:cond delay="0"/>
                          </p:stCondLst>
                        </p:cTn>
                        <p:tgtEl>
                          <p:spTgt spid="10"/>
                        </p:tgtEl>
                        <p:attrNameLst>
                          <p:attrName>style.visibility</p:attrName>
                        </p:attrNameLst>
                      </p:cBhvr>
                      <p:to>
                        <p:strVal val="visible"/>
                      </p:to>
                    </p:set>
                    <p:animEffect transition="in" filter="fade">
                      <p:cBhvr>
                        <p:cTn dur="1500"/>
                        <p:tgtEl>
                          <p:spTgt spid="10"/>
                        </p:tgtEl>
                      </p:cBhvr>
                    </p:animEffect>
                  </p:childTnLst>
                </p:cTn>
              </p:par>
            </p:tnLst>
          </p:tmpl>
          <p:tmpl lvl="1">
            <p:tnLst>
              <p:par>
                <p:cTn presetID="10" presetClass="entr" presetSubtype="0" fill="hold" nodeType="withEffect">
                  <p:stCondLst>
                    <p:cond delay="1000"/>
                  </p:stCondLst>
                  <p:childTnLst>
                    <p:set>
                      <p:cBhvr>
                        <p:cTn dur="1" fill="hold">
                          <p:stCondLst>
                            <p:cond delay="0"/>
                          </p:stCondLst>
                        </p:cTn>
                        <p:tgtEl>
                          <p:spTgt spid="10"/>
                        </p:tgtEl>
                        <p:attrNameLst>
                          <p:attrName>style.visibility</p:attrName>
                        </p:attrNameLst>
                      </p:cBhvr>
                      <p:to>
                        <p:strVal val="visible"/>
                      </p:to>
                    </p:set>
                    <p:animEffect transition="in" filter="fade">
                      <p:cBhvr>
                        <p:cTn dur="1500"/>
                        <p:tgtEl>
                          <p:spTgt spid="10"/>
                        </p:tgtEl>
                      </p:cBhvr>
                    </p:animEffect>
                  </p:childTnLst>
                </p:cTn>
              </p:par>
            </p:tnLst>
          </p:tmpl>
          <p:tmpl lvl="2">
            <p:tnLst>
              <p:par>
                <p:cTn presetID="10" presetClass="entr" presetSubtype="0" fill="hold" nodeType="withEffect">
                  <p:stCondLst>
                    <p:cond delay="1000"/>
                  </p:stCondLst>
                  <p:childTnLst>
                    <p:set>
                      <p:cBhvr>
                        <p:cTn dur="1" fill="hold">
                          <p:stCondLst>
                            <p:cond delay="0"/>
                          </p:stCondLst>
                        </p:cTn>
                        <p:tgtEl>
                          <p:spTgt spid="10"/>
                        </p:tgtEl>
                        <p:attrNameLst>
                          <p:attrName>style.visibility</p:attrName>
                        </p:attrNameLst>
                      </p:cBhvr>
                      <p:to>
                        <p:strVal val="visible"/>
                      </p:to>
                    </p:set>
                    <p:animEffect transition="in" filter="fade">
                      <p:cBhvr>
                        <p:cTn dur="1500"/>
                        <p:tgtEl>
                          <p:spTgt spid="10"/>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Innhold og bilde SORT ">
    <p:bg>
      <p:bgRef idx="1002">
        <a:schemeClr val="bg1"/>
      </p:bgRef>
    </p:bg>
    <p:spTree>
      <p:nvGrpSpPr>
        <p:cNvPr id="1" name=""/>
        <p:cNvGrpSpPr/>
        <p:nvPr/>
      </p:nvGrpSpPr>
      <p:grpSpPr>
        <a:xfrm>
          <a:off x="0" y="0"/>
          <a:ext cx="0" cy="0"/>
          <a:chOff x="0" y="0"/>
          <a:chExt cx="0" cy="0"/>
        </a:xfrm>
      </p:grpSpPr>
      <p:sp>
        <p:nvSpPr>
          <p:cNvPr id="4" name="Plassholder for dato 3"/>
          <p:cNvSpPr>
            <a:spLocks noGrp="1"/>
          </p:cNvSpPr>
          <p:nvPr>
            <p:ph type="dt" sz="half"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nb-NO" sz="800" b="0" i="0" u="none" strike="noStrike" kern="1200" cap="none" spc="0" normalizeH="0" baseline="0" noProof="0" dirty="0">
              <a:ln>
                <a:noFill/>
              </a:ln>
              <a:solidFill>
                <a:srgbClr val="A5A5A5">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Plassholder for lysbildenumm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9E3B291-050D-4A82-B0A1-DB349FC61753}" type="slidenum">
              <a:rPr kumimoji="0" lang="nb-NO" sz="800" b="0" i="0" u="none" strike="noStrike" kern="1200" cap="none" spc="0" normalizeH="0" baseline="0" noProof="0" smtClean="0">
                <a:ln>
                  <a:noFill/>
                </a:ln>
                <a:solidFill>
                  <a:srgbClr val="A5A5A5">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nb-NO" sz="800" b="0" i="0" u="none" strike="noStrike" kern="1200" cap="none" spc="0" normalizeH="0" baseline="0" noProof="0" dirty="0">
              <a:ln>
                <a:noFill/>
              </a:ln>
              <a:solidFill>
                <a:srgbClr val="A5A5A5">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 name="Plassholder for bilde 9"/>
          <p:cNvSpPr>
            <a:spLocks noGrp="1"/>
          </p:cNvSpPr>
          <p:nvPr>
            <p:ph type="pic" sz="quarter" idx="13" hasCustomPrompt="1"/>
          </p:nvPr>
        </p:nvSpPr>
        <p:spPr>
          <a:xfrm>
            <a:off x="7051200" y="0"/>
            <a:ext cx="5140800" cy="6858000"/>
          </a:xfrm>
          <a:prstGeom prst="rect">
            <a:avLst/>
          </a:prstGeom>
          <a:solidFill>
            <a:schemeClr val="tx2">
              <a:lumMod val="85000"/>
            </a:schemeClr>
          </a:solidFill>
        </p:spPr>
        <p:txBody>
          <a:bodyPr tIns="3708000" anchor="t" anchorCtr="1">
            <a:normAutofit/>
          </a:bodyPr>
          <a:lstStyle>
            <a:lvl1pPr marL="0" indent="0" algn="ctr">
              <a:buNone/>
              <a:defRPr sz="1400" baseline="0">
                <a:solidFill>
                  <a:schemeClr val="bg1">
                    <a:lumMod val="50000"/>
                    <a:lumOff val="50000"/>
                  </a:schemeClr>
                </a:solidFill>
              </a:defRPr>
            </a:lvl1pPr>
          </a:lstStyle>
          <a:p>
            <a:r>
              <a:rPr lang="nb-NO" dirty="0"/>
              <a:t>Sett inn bilde</a:t>
            </a:r>
          </a:p>
        </p:txBody>
      </p:sp>
      <p:sp>
        <p:nvSpPr>
          <p:cNvPr id="14" name="Tittel 1"/>
          <p:cNvSpPr>
            <a:spLocks noGrp="1"/>
          </p:cNvSpPr>
          <p:nvPr>
            <p:ph type="title" hasCustomPrompt="1"/>
          </p:nvPr>
        </p:nvSpPr>
        <p:spPr>
          <a:xfrm>
            <a:off x="479427" y="227477"/>
            <a:ext cx="6128107" cy="1325563"/>
          </a:xfrm>
          <a:prstGeom prst="rect">
            <a:avLst/>
          </a:prstGeom>
        </p:spPr>
        <p:txBody>
          <a:bodyPr/>
          <a:lstStyle>
            <a:lvl1pPr algn="l">
              <a:defRPr baseline="0"/>
            </a:lvl1pPr>
          </a:lstStyle>
          <a:p>
            <a:r>
              <a:rPr lang="nb-NO" dirty="0"/>
              <a:t>Klikk for skrive tittel</a:t>
            </a:r>
          </a:p>
        </p:txBody>
      </p:sp>
      <p:sp>
        <p:nvSpPr>
          <p:cNvPr id="15" name="Plassholder for innhold 2"/>
          <p:cNvSpPr>
            <a:spLocks noGrp="1"/>
          </p:cNvSpPr>
          <p:nvPr>
            <p:ph idx="1"/>
          </p:nvPr>
        </p:nvSpPr>
        <p:spPr>
          <a:xfrm>
            <a:off x="479427" y="1700213"/>
            <a:ext cx="6128107" cy="4200630"/>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p:txBody>
      </p:sp>
      <p:sp>
        <p:nvSpPr>
          <p:cNvPr id="8" name="Plassholder for tekst 3"/>
          <p:cNvSpPr>
            <a:spLocks noGrp="1"/>
          </p:cNvSpPr>
          <p:nvPr>
            <p:ph type="body" sz="quarter" idx="15" hasCustomPrompt="1"/>
          </p:nvPr>
        </p:nvSpPr>
        <p:spPr>
          <a:xfrm rot="16200000">
            <a:off x="9936676" y="4140000"/>
            <a:ext cx="4060641" cy="450008"/>
          </a:xfrm>
        </p:spPr>
        <p:txBody>
          <a:bodyPr rIns="180000" anchor="ctr" anchorCtr="0">
            <a:normAutofit/>
          </a:bodyPr>
          <a:lstStyle>
            <a:lvl1pPr marL="0" indent="0" algn="l">
              <a:buNone/>
              <a:defRPr sz="1000" baseline="0">
                <a:solidFill>
                  <a:schemeClr val="tx2">
                    <a:lumMod val="75000"/>
                  </a:schemeClr>
                </a:solidFill>
              </a:defRPr>
            </a:lvl1pPr>
          </a:lstStyle>
          <a:p>
            <a:pPr lvl="0"/>
            <a:r>
              <a:rPr lang="nb-NO" dirty="0"/>
              <a:t>Foto: © Navn på fotograf og bildebyrå</a:t>
            </a:r>
          </a:p>
        </p:txBody>
      </p:sp>
      <p:sp>
        <p:nvSpPr>
          <p:cNvPr id="9" name="Plassholder for tekst 3"/>
          <p:cNvSpPr>
            <a:spLocks noGrp="1"/>
          </p:cNvSpPr>
          <p:nvPr>
            <p:ph type="body" sz="quarter" idx="16" hasCustomPrompt="1"/>
          </p:nvPr>
        </p:nvSpPr>
        <p:spPr>
          <a:xfrm>
            <a:off x="3151534" y="5925713"/>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kildekreditering</a:t>
            </a:r>
          </a:p>
        </p:txBody>
      </p:sp>
      <p:pic>
        <p:nvPicPr>
          <p:cNvPr id="11" name="Bild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946401" cy="432000"/>
          </a:xfrm>
          <a:prstGeom prst="rect">
            <a:avLst/>
          </a:prstGeom>
          <a:noFill/>
        </p:spPr>
      </p:pic>
    </p:spTree>
    <p:extLst>
      <p:ext uri="{BB962C8B-B14F-4D97-AF65-F5344CB8AC3E}">
        <p14:creationId xmlns:p14="http://schemas.microsoft.com/office/powerpoint/2010/main" val="36091976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2 bilder med tekst SORT ">
    <p:bg>
      <p:bgRef idx="1002">
        <a:schemeClr val="bg1"/>
      </p:bgRef>
    </p:bg>
    <p:spTree>
      <p:nvGrpSpPr>
        <p:cNvPr id="1" name=""/>
        <p:cNvGrpSpPr/>
        <p:nvPr/>
      </p:nvGrpSpPr>
      <p:grpSpPr>
        <a:xfrm>
          <a:off x="0" y="0"/>
          <a:ext cx="0" cy="0"/>
          <a:chOff x="0" y="0"/>
          <a:chExt cx="0" cy="0"/>
        </a:xfrm>
      </p:grpSpPr>
      <p:sp>
        <p:nvSpPr>
          <p:cNvPr id="15" name="Tittel 1"/>
          <p:cNvSpPr>
            <a:spLocks noGrp="1"/>
          </p:cNvSpPr>
          <p:nvPr>
            <p:ph type="title" hasCustomPrompt="1"/>
          </p:nvPr>
        </p:nvSpPr>
        <p:spPr>
          <a:xfrm>
            <a:off x="838800" y="363600"/>
            <a:ext cx="9000000" cy="1325563"/>
          </a:xfrm>
        </p:spPr>
        <p:txBody>
          <a:bodyPr/>
          <a:lstStyle>
            <a:lvl1pPr>
              <a:defRPr/>
            </a:lvl1pPr>
          </a:lstStyle>
          <a:p>
            <a:r>
              <a:rPr lang="nb-NO" dirty="0"/>
              <a:t>Klikk for å skrive tittel</a:t>
            </a:r>
          </a:p>
        </p:txBody>
      </p:sp>
      <p:sp>
        <p:nvSpPr>
          <p:cNvPr id="27" name="Plassholder for bunntekst 2"/>
          <p:cNvSpPr>
            <a:spLocks noGrp="1"/>
          </p:cNvSpPr>
          <p:nvPr>
            <p:ph type="ftr" sz="quarter" idx="18"/>
          </p:nvPr>
        </p:nvSpPr>
        <p:spPr>
          <a:xfrm>
            <a:off x="2808000" y="6318000"/>
            <a:ext cx="7020000" cy="360000"/>
          </a:xfr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pPr>
              <a:defRPr/>
            </a:pPr>
            <a:r>
              <a:rPr lang="nb-NO"/>
              <a:t>Bunntekst</a:t>
            </a:r>
            <a:endParaRPr lang="nb-NO" dirty="0"/>
          </a:p>
        </p:txBody>
      </p:sp>
      <p:sp>
        <p:nvSpPr>
          <p:cNvPr id="28" name="Plassholder for dato 1"/>
          <p:cNvSpPr>
            <a:spLocks noGrp="1"/>
          </p:cNvSpPr>
          <p:nvPr>
            <p:ph type="dt" sz="half" idx="17"/>
          </p:nvPr>
        </p:nvSpPr>
        <p:spPr>
          <a:xfrm>
            <a:off x="9846342" y="6318000"/>
            <a:ext cx="1620000" cy="360000"/>
          </a:xfr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pPr>
              <a:defRPr/>
            </a:pPr>
            <a:endParaRPr lang="nb-NO" dirty="0"/>
          </a:p>
        </p:txBody>
      </p:sp>
      <p:sp>
        <p:nvSpPr>
          <p:cNvPr id="29" name="Plassholder for lysbildenummer 3"/>
          <p:cNvSpPr>
            <a:spLocks noGrp="1"/>
          </p:cNvSpPr>
          <p:nvPr>
            <p:ph type="sldNum" sz="quarter" idx="19"/>
          </p:nvPr>
        </p:nvSpPr>
        <p:spPr>
          <a:xfrm>
            <a:off x="11555518" y="6318000"/>
            <a:ext cx="450010" cy="360000"/>
          </a:xfr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pPr>
              <a:defRPr/>
            </a:pPr>
            <a:fld id="{29E3B291-050D-4A82-B0A1-DB349FC61753}" type="slidenum">
              <a:rPr lang="nb-NO" smtClean="0"/>
              <a:pPr>
                <a:defRPr/>
              </a:pPr>
              <a:t>‹#›</a:t>
            </a:fld>
            <a:endParaRPr lang="nb-NO" dirty="0"/>
          </a:p>
        </p:txBody>
      </p:sp>
      <p:sp>
        <p:nvSpPr>
          <p:cNvPr id="14" name="Plassholder for tekst 2"/>
          <p:cNvSpPr>
            <a:spLocks noGrp="1"/>
          </p:cNvSpPr>
          <p:nvPr>
            <p:ph type="body" idx="1" hasCustomPrompt="1"/>
          </p:nvPr>
        </p:nvSpPr>
        <p:spPr>
          <a:xfrm>
            <a:off x="839969" y="3976254"/>
            <a:ext cx="5400000" cy="546879"/>
          </a:xfrm>
          <a:noFill/>
          <a:ln>
            <a:noFill/>
          </a:ln>
        </p:spPr>
        <p:txBody>
          <a:bodyPr anchor="ctr">
            <a:noAutofit/>
          </a:bodyPr>
          <a:lstStyle>
            <a:lvl1pPr marL="0" indent="0" algn="ctr">
              <a:lnSpc>
                <a:spcPct val="100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7" name="Plassholder for tekst 10"/>
          <p:cNvSpPr>
            <a:spLocks noGrp="1"/>
          </p:cNvSpPr>
          <p:nvPr>
            <p:ph type="body" sz="quarter" idx="13"/>
          </p:nvPr>
        </p:nvSpPr>
        <p:spPr>
          <a:xfrm>
            <a:off x="839970" y="4528704"/>
            <a:ext cx="5399999" cy="1505340"/>
          </a:xfrm>
          <a:noFill/>
          <a:ln>
            <a:noFill/>
          </a:ln>
        </p:spPr>
        <p:txBody>
          <a:bodyPr>
            <a:noAutofit/>
          </a:bodyPr>
          <a:lstStyle>
            <a:lvl1pPr marL="0" indent="0" algn="ctr">
              <a:lnSpc>
                <a:spcPct val="110000"/>
              </a:lnSpc>
              <a:buNone/>
              <a:defRPr sz="2000">
                <a:solidFill>
                  <a:schemeClr val="tx1"/>
                </a:solidFill>
              </a:defRPr>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8" name="Plassholder for tekst 4"/>
          <p:cNvSpPr>
            <a:spLocks noGrp="1"/>
          </p:cNvSpPr>
          <p:nvPr>
            <p:ph type="body" sz="quarter" idx="3" hasCustomPrompt="1"/>
          </p:nvPr>
        </p:nvSpPr>
        <p:spPr>
          <a:xfrm>
            <a:off x="6410472" y="3976254"/>
            <a:ext cx="5400000" cy="546879"/>
          </a:xfrm>
          <a:noFill/>
          <a:ln>
            <a:noFill/>
          </a:ln>
        </p:spPr>
        <p:txBody>
          <a:bodyPr anchor="ctr">
            <a:noAutofit/>
          </a:bodyPr>
          <a:lstStyle>
            <a:lvl1pPr marL="0" indent="0" algn="ctr">
              <a:lnSpc>
                <a:spcPct val="100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20" name="Plassholder for tekst 10"/>
          <p:cNvSpPr>
            <a:spLocks noGrp="1"/>
          </p:cNvSpPr>
          <p:nvPr>
            <p:ph type="body" sz="quarter" idx="14"/>
          </p:nvPr>
        </p:nvSpPr>
        <p:spPr>
          <a:xfrm>
            <a:off x="6410472" y="4528704"/>
            <a:ext cx="5400000" cy="1505340"/>
          </a:xfrm>
          <a:noFill/>
          <a:ln>
            <a:noFill/>
          </a:ln>
        </p:spPr>
        <p:txBody>
          <a:bodyPr>
            <a:noAutofit/>
          </a:bodyPr>
          <a:lstStyle>
            <a:lvl1pPr marL="0" indent="0" algn="ctr">
              <a:lnSpc>
                <a:spcPct val="110000"/>
              </a:lnSpc>
              <a:buNone/>
              <a:defRPr sz="2000">
                <a:solidFill>
                  <a:schemeClr val="tx1"/>
                </a:solidFill>
              </a:defRPr>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21" name="Plassholder for bilde 2"/>
          <p:cNvSpPr>
            <a:spLocks noGrp="1"/>
          </p:cNvSpPr>
          <p:nvPr>
            <p:ph type="pic" sz="quarter" idx="20" hasCustomPrompt="1"/>
          </p:nvPr>
        </p:nvSpPr>
        <p:spPr>
          <a:xfrm>
            <a:off x="839969" y="1688655"/>
            <a:ext cx="5400000" cy="2284814"/>
          </a:xfrm>
          <a:ln>
            <a:noFill/>
          </a:ln>
        </p:spPr>
        <p:txBody>
          <a:bodyPr tIns="1368000">
            <a:normAutofit/>
          </a:bodyPr>
          <a:lstStyle>
            <a:lvl1pPr marL="0" indent="0" algn="ctr">
              <a:buNone/>
              <a:defRPr sz="2000" baseline="0">
                <a:solidFill>
                  <a:schemeClr val="tx2">
                    <a:lumMod val="75000"/>
                  </a:schemeClr>
                </a:solidFill>
              </a:defRPr>
            </a:lvl1pPr>
          </a:lstStyle>
          <a:p>
            <a:r>
              <a:rPr lang="nb-NO" dirty="0"/>
              <a:t>Sett inn bilde</a:t>
            </a:r>
          </a:p>
        </p:txBody>
      </p:sp>
      <p:sp>
        <p:nvSpPr>
          <p:cNvPr id="22" name="Plassholder for bilde 2"/>
          <p:cNvSpPr>
            <a:spLocks noGrp="1"/>
          </p:cNvSpPr>
          <p:nvPr>
            <p:ph type="pic" sz="quarter" idx="21" hasCustomPrompt="1"/>
          </p:nvPr>
        </p:nvSpPr>
        <p:spPr>
          <a:xfrm>
            <a:off x="6410472" y="1688655"/>
            <a:ext cx="5400000" cy="2284814"/>
          </a:xfrm>
          <a:ln>
            <a:noFill/>
          </a:ln>
        </p:spPr>
        <p:txBody>
          <a:bodyPr tIns="1368000">
            <a:normAutofit/>
          </a:bodyPr>
          <a:lstStyle>
            <a:lvl1pPr marL="0" indent="0" algn="ctr">
              <a:buNone/>
              <a:defRPr sz="2000" baseline="0">
                <a:solidFill>
                  <a:schemeClr val="tx2">
                    <a:lumMod val="75000"/>
                  </a:schemeClr>
                </a:solidFill>
              </a:defRPr>
            </a:lvl1pPr>
          </a:lstStyle>
          <a:p>
            <a:r>
              <a:rPr lang="nb-NO" dirty="0"/>
              <a:t>Sett inn bilde</a:t>
            </a:r>
          </a:p>
        </p:txBody>
      </p:sp>
      <p:sp>
        <p:nvSpPr>
          <p:cNvPr id="23" name="Plassholder for tekst 3"/>
          <p:cNvSpPr>
            <a:spLocks noGrp="1"/>
          </p:cNvSpPr>
          <p:nvPr>
            <p:ph type="body" sz="quarter" idx="15" hasCustomPrompt="1"/>
          </p:nvPr>
        </p:nvSpPr>
        <p:spPr>
          <a:xfrm>
            <a:off x="2244971" y="3706428"/>
            <a:ext cx="3996000" cy="244606"/>
          </a:xfrm>
        </p:spPr>
        <p:txBody>
          <a:bodyPr>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sp>
        <p:nvSpPr>
          <p:cNvPr id="30" name="Plassholder for tekst 3"/>
          <p:cNvSpPr>
            <a:spLocks noGrp="1"/>
          </p:cNvSpPr>
          <p:nvPr>
            <p:ph type="body" sz="quarter" idx="22" hasCustomPrompt="1"/>
          </p:nvPr>
        </p:nvSpPr>
        <p:spPr>
          <a:xfrm>
            <a:off x="7814832" y="3706428"/>
            <a:ext cx="3996000" cy="244606"/>
          </a:xfrm>
        </p:spPr>
        <p:txBody>
          <a:bodyPr>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pic>
        <p:nvPicPr>
          <p:cNvPr id="19" name="Bild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946401" cy="432000"/>
          </a:xfrm>
          <a:prstGeom prst="rect">
            <a:avLst/>
          </a:prstGeom>
          <a:noFill/>
        </p:spPr>
      </p:pic>
    </p:spTree>
    <p:extLst>
      <p:ext uri="{BB962C8B-B14F-4D97-AF65-F5344CB8AC3E}">
        <p14:creationId xmlns:p14="http://schemas.microsoft.com/office/powerpoint/2010/main" val="39864776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3 bilder med tekst SORT ">
    <p:bg>
      <p:bgRef idx="1002">
        <a:schemeClr val="bg1"/>
      </p:bgRef>
    </p:bg>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9846000" y="6318000"/>
            <a:ext cx="1620000" cy="360000"/>
          </a:xfrm>
          <a:prstGeom prst="rect">
            <a:avLst/>
          </a:prstGeom>
        </p:spPr>
        <p:txBody>
          <a:bodyPr/>
          <a:lstStyle>
            <a:lvl1pPr>
              <a:defRPr sz="1000">
                <a:solidFill>
                  <a:schemeClr val="tx2">
                    <a:lumMod val="75000"/>
                  </a:schemeClr>
                </a:solidFill>
              </a:defRPr>
            </a:lvl1pPr>
          </a:lstStyle>
          <a:p>
            <a:endParaRPr lang="nb-NO" dirty="0"/>
          </a:p>
        </p:txBody>
      </p:sp>
      <p:sp>
        <p:nvSpPr>
          <p:cNvPr id="3" name="Plassholder for bunntekst 2"/>
          <p:cNvSpPr>
            <a:spLocks noGrp="1"/>
          </p:cNvSpPr>
          <p:nvPr>
            <p:ph type="ftr" sz="quarter" idx="11"/>
          </p:nvPr>
        </p:nvSpPr>
        <p:spPr>
          <a:xfrm>
            <a:off x="2808000" y="6318000"/>
            <a:ext cx="7020000" cy="360000"/>
          </a:xfrm>
          <a:prstGeom prst="rect">
            <a:avLst/>
          </a:prstGeom>
        </p:spPr>
        <p:txBody>
          <a:bodyPr/>
          <a:lstStyle>
            <a:lvl1pPr>
              <a:defRPr sz="1000">
                <a:solidFill>
                  <a:schemeClr val="tx2">
                    <a:lumMod val="75000"/>
                  </a:schemeClr>
                </a:solidFill>
              </a:defRPr>
            </a:lvl1pPr>
          </a:lstStyle>
          <a:p>
            <a:r>
              <a:rPr lang="nb-NO"/>
              <a:t>Bunntekst</a:t>
            </a:r>
            <a:endParaRPr lang="nb-NO" dirty="0"/>
          </a:p>
        </p:txBody>
      </p:sp>
      <p:sp>
        <p:nvSpPr>
          <p:cNvPr id="4" name="Plassholder for lysbildenummer 3"/>
          <p:cNvSpPr>
            <a:spLocks noGrp="1"/>
          </p:cNvSpPr>
          <p:nvPr>
            <p:ph type="sldNum" sz="quarter" idx="12"/>
          </p:nvPr>
        </p:nvSpPr>
        <p:spPr>
          <a:xfrm>
            <a:off x="11556000" y="6318000"/>
            <a:ext cx="450000" cy="360000"/>
          </a:xfrm>
          <a:prstGeom prst="rect">
            <a:avLst/>
          </a:prstGeom>
        </p:spPr>
        <p:txBody>
          <a:bodyPr/>
          <a:lstStyle>
            <a:lvl1pPr>
              <a:defRPr sz="1000">
                <a:solidFill>
                  <a:schemeClr val="tx2">
                    <a:lumMod val="75000"/>
                  </a:schemeClr>
                </a:solidFill>
              </a:defRPr>
            </a:lvl1pPr>
          </a:lstStyle>
          <a:p>
            <a:fld id="{CBF60C1B-21D4-425B-89C8-B0A7AB09A1E4}" type="slidenum">
              <a:rPr lang="nb-NO" smtClean="0"/>
              <a:pPr/>
              <a:t>‹#›</a:t>
            </a:fld>
            <a:endParaRPr lang="nb-NO" dirty="0"/>
          </a:p>
        </p:txBody>
      </p:sp>
      <p:sp>
        <p:nvSpPr>
          <p:cNvPr id="8" name="Tittel 1"/>
          <p:cNvSpPr>
            <a:spLocks noGrp="1"/>
          </p:cNvSpPr>
          <p:nvPr>
            <p:ph type="title" hasCustomPrompt="1"/>
          </p:nvPr>
        </p:nvSpPr>
        <p:spPr>
          <a:xfrm>
            <a:off x="838800" y="363600"/>
            <a:ext cx="9000000" cy="1325563"/>
          </a:xfrm>
          <a:prstGeom prst="rect">
            <a:avLst/>
          </a:prstGeom>
        </p:spPr>
        <p:txBody>
          <a:bodyPr/>
          <a:lstStyle>
            <a:lvl1pPr>
              <a:defRPr baseline="0"/>
            </a:lvl1pPr>
          </a:lstStyle>
          <a:p>
            <a:r>
              <a:rPr lang="nb-NO" dirty="0"/>
              <a:t>Klikk for å skrive tittel</a:t>
            </a:r>
          </a:p>
        </p:txBody>
      </p:sp>
      <p:sp>
        <p:nvSpPr>
          <p:cNvPr id="9" name="Plassholder for tekst 2"/>
          <p:cNvSpPr>
            <a:spLocks noGrp="1"/>
          </p:cNvSpPr>
          <p:nvPr>
            <p:ph type="body" idx="1" hasCustomPrompt="1"/>
          </p:nvPr>
        </p:nvSpPr>
        <p:spPr>
          <a:xfrm>
            <a:off x="47942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0" name="Plassholder for tekst 10"/>
          <p:cNvSpPr>
            <a:spLocks noGrp="1"/>
          </p:cNvSpPr>
          <p:nvPr>
            <p:ph type="body" sz="quarter" idx="13"/>
          </p:nvPr>
        </p:nvSpPr>
        <p:spPr>
          <a:xfrm>
            <a:off x="47942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1" name="Plassholder for tekst 4"/>
          <p:cNvSpPr>
            <a:spLocks noGrp="1"/>
          </p:cNvSpPr>
          <p:nvPr>
            <p:ph type="body" sz="quarter" idx="3" hasCustomPrompt="1"/>
          </p:nvPr>
        </p:nvSpPr>
        <p:spPr>
          <a:xfrm>
            <a:off x="424186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2" name="Plassholder for tekst 10"/>
          <p:cNvSpPr>
            <a:spLocks noGrp="1"/>
          </p:cNvSpPr>
          <p:nvPr>
            <p:ph type="body" sz="quarter" idx="14"/>
          </p:nvPr>
        </p:nvSpPr>
        <p:spPr>
          <a:xfrm>
            <a:off x="424186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3" name="Plassholder for tekst 4"/>
          <p:cNvSpPr>
            <a:spLocks noGrp="1"/>
          </p:cNvSpPr>
          <p:nvPr>
            <p:ph type="body" sz="quarter" idx="17" hasCustomPrompt="1"/>
          </p:nvPr>
        </p:nvSpPr>
        <p:spPr>
          <a:xfrm>
            <a:off x="8004306" y="3935158"/>
            <a:ext cx="3456000" cy="546879"/>
          </a:xfrm>
          <a:prstGeom prst="rect">
            <a:avLst/>
          </a:prstGeom>
        </p:spPr>
        <p:txBody>
          <a:bodyPr lIns="36000" tIns="36000" rIns="36000" bIns="36000" anchor="ctr">
            <a:noAutofit/>
          </a:bodyPr>
          <a:lstStyle>
            <a:lvl1pPr marL="0" indent="0" algn="ctr">
              <a:lnSpc>
                <a:spcPct val="100000"/>
              </a:lnSpc>
              <a:buNone/>
              <a:defRPr sz="2400" b="1">
                <a:solidFill>
                  <a:schemeClr val="tx1"/>
                </a:solidFill>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4" name="Plassholder for tekst 10"/>
          <p:cNvSpPr>
            <a:spLocks noGrp="1"/>
          </p:cNvSpPr>
          <p:nvPr>
            <p:ph type="body" sz="quarter" idx="18"/>
          </p:nvPr>
        </p:nvSpPr>
        <p:spPr>
          <a:xfrm>
            <a:off x="8004306"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6" name="Plassholder for bilde 15"/>
          <p:cNvSpPr>
            <a:spLocks noGrp="1" noChangeAspect="1"/>
          </p:cNvSpPr>
          <p:nvPr>
            <p:ph type="pic" sz="quarter" idx="20"/>
          </p:nvPr>
        </p:nvSpPr>
        <p:spPr>
          <a:xfrm>
            <a:off x="1055425" y="1625587"/>
            <a:ext cx="2304000" cy="2304000"/>
          </a:xfrm>
          <a:prstGeom prst="ellipse">
            <a:avLst/>
          </a:prstGeom>
          <a:solidFill>
            <a:schemeClr val="tx2">
              <a:lumMod val="75000"/>
            </a:schemeClr>
          </a:solidFill>
          <a:ln>
            <a:solidFill>
              <a:schemeClr val="tx1">
                <a:lumMod val="65000"/>
              </a:schemeClr>
            </a:solidFill>
          </a:ln>
        </p:spPr>
        <p:txBody>
          <a:bodyPr anchor="b" anchorCtr="0">
            <a:normAutofit/>
          </a:bodyPr>
          <a:lstStyle>
            <a:lvl1pPr marL="0" indent="0" algn="ctr">
              <a:buNone/>
              <a:defRPr sz="1200">
                <a:solidFill>
                  <a:schemeClr val="bg1">
                    <a:lumMod val="65000"/>
                    <a:lumOff val="35000"/>
                  </a:schemeClr>
                </a:solidFill>
              </a:defRPr>
            </a:lvl1pPr>
          </a:lstStyle>
          <a:p>
            <a:r>
              <a:rPr lang="nb-NO"/>
              <a:t>Klikk på ikonet for å legge til et bilde</a:t>
            </a:r>
            <a:endParaRPr lang="nb-NO" dirty="0"/>
          </a:p>
        </p:txBody>
      </p:sp>
      <p:sp>
        <p:nvSpPr>
          <p:cNvPr id="17" name="Plassholder for bilde 15"/>
          <p:cNvSpPr>
            <a:spLocks noGrp="1" noChangeAspect="1"/>
          </p:cNvSpPr>
          <p:nvPr>
            <p:ph type="pic" sz="quarter" idx="21"/>
          </p:nvPr>
        </p:nvSpPr>
        <p:spPr>
          <a:xfrm>
            <a:off x="4956803" y="1625587"/>
            <a:ext cx="2304000" cy="2304000"/>
          </a:xfrm>
          <a:prstGeom prst="ellipse">
            <a:avLst/>
          </a:prstGeom>
          <a:solidFill>
            <a:schemeClr val="tx2">
              <a:lumMod val="75000"/>
            </a:schemeClr>
          </a:solidFill>
          <a:ln>
            <a:solidFill>
              <a:schemeClr val="tx1">
                <a:lumMod val="65000"/>
              </a:schemeClr>
            </a:solidFill>
          </a:ln>
        </p:spPr>
        <p:txBody>
          <a:bodyPr anchor="b" anchorCtr="0">
            <a:norm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a:solidFill>
                  <a:schemeClr val="bg1">
                    <a:lumMod val="65000"/>
                    <a:lumOff val="35000"/>
                  </a:schemeClr>
                </a:solidFill>
              </a:defRPr>
            </a:lvl1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a:t>Klikk på ikonet for å legge til et bilde</a:t>
            </a:r>
            <a:endParaRPr lang="nb-NO" dirty="0"/>
          </a:p>
        </p:txBody>
      </p:sp>
      <p:sp>
        <p:nvSpPr>
          <p:cNvPr id="18" name="Plassholder for bilde 15"/>
          <p:cNvSpPr>
            <a:spLocks noGrp="1" noChangeAspect="1"/>
          </p:cNvSpPr>
          <p:nvPr>
            <p:ph type="pic" sz="quarter" idx="22"/>
          </p:nvPr>
        </p:nvSpPr>
        <p:spPr>
          <a:xfrm>
            <a:off x="8580306" y="1625587"/>
            <a:ext cx="2304000" cy="2304000"/>
          </a:xfrm>
          <a:prstGeom prst="ellipse">
            <a:avLst/>
          </a:prstGeom>
          <a:solidFill>
            <a:schemeClr val="tx2">
              <a:lumMod val="75000"/>
            </a:schemeClr>
          </a:solidFill>
          <a:ln>
            <a:solidFill>
              <a:schemeClr val="tx1">
                <a:lumMod val="65000"/>
              </a:schemeClr>
            </a:solidFill>
          </a:ln>
        </p:spPr>
        <p:txBody>
          <a:bodyPr anchor="b" anchorCtr="0">
            <a:normAutofit/>
          </a:bodyPr>
          <a:lstStyle>
            <a:lvl1pPr marL="0" indent="0" algn="ctr">
              <a:buNone/>
              <a:defRPr sz="1200">
                <a:solidFill>
                  <a:schemeClr val="bg1">
                    <a:lumMod val="65000"/>
                    <a:lumOff val="35000"/>
                  </a:schemeClr>
                </a:solidFill>
              </a:defRPr>
            </a:lvl1pPr>
          </a:lstStyle>
          <a:p>
            <a:r>
              <a:rPr lang="nb-NO"/>
              <a:t>Klikk på ikonet for å legge til et bilde</a:t>
            </a:r>
            <a:endParaRPr lang="nb-NO" dirty="0"/>
          </a:p>
        </p:txBody>
      </p:sp>
      <p:pic>
        <p:nvPicPr>
          <p:cNvPr id="19" name="Bild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946401" cy="432000"/>
          </a:xfrm>
          <a:prstGeom prst="rect">
            <a:avLst/>
          </a:prstGeom>
          <a:noFill/>
        </p:spPr>
      </p:pic>
    </p:spTree>
    <p:extLst>
      <p:ext uri="{BB962C8B-B14F-4D97-AF65-F5344CB8AC3E}">
        <p14:creationId xmlns:p14="http://schemas.microsoft.com/office/powerpoint/2010/main" val="34932117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Sitat SORT">
    <p:bg>
      <p:bgRef idx="1002">
        <a:schemeClr val="bg1"/>
      </p:bgRef>
    </p:bg>
    <p:spTree>
      <p:nvGrpSpPr>
        <p:cNvPr id="1" name=""/>
        <p:cNvGrpSpPr/>
        <p:nvPr/>
      </p:nvGrpSpPr>
      <p:grpSpPr>
        <a:xfrm>
          <a:off x="0" y="0"/>
          <a:ext cx="0" cy="0"/>
          <a:chOff x="0" y="0"/>
          <a:chExt cx="0" cy="0"/>
        </a:xfrm>
      </p:grpSpPr>
      <p:sp>
        <p:nvSpPr>
          <p:cNvPr id="3" name="Plassholder for bunntekst 2"/>
          <p:cNvSpPr>
            <a:spLocks noGrp="1"/>
          </p:cNvSpPr>
          <p:nvPr>
            <p:ph type="ftr" sz="quarter" idx="10"/>
          </p:nvPr>
        </p:nvSpPr>
        <p:spPr>
          <a:xfrm>
            <a:off x="2808000" y="6317146"/>
            <a:ext cx="7020000" cy="360000"/>
          </a:xfrm>
        </p:spPr>
        <p:txBody>
          <a:bodyPr/>
          <a:lstStyle/>
          <a:p>
            <a:r>
              <a:rPr lang="nb-NO"/>
              <a:t>Bunntekst</a:t>
            </a:r>
            <a:endParaRPr lang="nb-NO" dirty="0"/>
          </a:p>
        </p:txBody>
      </p:sp>
      <p:sp>
        <p:nvSpPr>
          <p:cNvPr id="4" name="Plassholder for dato 3"/>
          <p:cNvSpPr>
            <a:spLocks noGrp="1"/>
          </p:cNvSpPr>
          <p:nvPr>
            <p:ph type="dt" sz="half" idx="11"/>
          </p:nvPr>
        </p:nvSpPr>
        <p:spPr/>
        <p:txBody>
          <a:bodyPr/>
          <a:lstStyle/>
          <a:p>
            <a:endParaRPr lang="nb-NO" dirty="0"/>
          </a:p>
        </p:txBody>
      </p:sp>
      <p:sp>
        <p:nvSpPr>
          <p:cNvPr id="5" name="Plassholder for lysbildenummer 4"/>
          <p:cNvSpPr>
            <a:spLocks noGrp="1"/>
          </p:cNvSpPr>
          <p:nvPr>
            <p:ph type="sldNum" sz="quarter" idx="12"/>
          </p:nvPr>
        </p:nvSpPr>
        <p:spPr/>
        <p:txBody>
          <a:bodyPr/>
          <a:lstStyle/>
          <a:p>
            <a:fld id="{29E3B291-050D-4A82-B0A1-DB349FC61753}" type="slidenum">
              <a:rPr lang="nb-NO" smtClean="0"/>
              <a:pPr/>
              <a:t>‹#›</a:t>
            </a:fld>
            <a:endParaRPr lang="nb-NO" dirty="0"/>
          </a:p>
        </p:txBody>
      </p:sp>
      <p:sp>
        <p:nvSpPr>
          <p:cNvPr id="6" name="Tittel 1"/>
          <p:cNvSpPr>
            <a:spLocks noGrp="1"/>
          </p:cNvSpPr>
          <p:nvPr>
            <p:ph type="ctrTitle" hasCustomPrompt="1"/>
          </p:nvPr>
        </p:nvSpPr>
        <p:spPr>
          <a:xfrm>
            <a:off x="1841810" y="914400"/>
            <a:ext cx="8508380" cy="3801437"/>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54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nb-NO" sz="5400" dirty="0"/>
              <a:t>«</a:t>
            </a:r>
            <a:r>
              <a:rPr lang="nb-NO" dirty="0"/>
              <a:t>Klikk for sette </a:t>
            </a:r>
            <a:br>
              <a:rPr lang="nb-NO" dirty="0"/>
            </a:br>
            <a:r>
              <a:rPr lang="nb-NO" dirty="0"/>
              <a:t>inn et sitat. Husk anførselstegn!</a:t>
            </a:r>
            <a:r>
              <a:rPr lang="nb-NO" sz="5400" dirty="0"/>
              <a:t>»</a:t>
            </a:r>
            <a:endParaRPr lang="nb-NO" dirty="0"/>
          </a:p>
        </p:txBody>
      </p:sp>
      <p:sp>
        <p:nvSpPr>
          <p:cNvPr id="7" name="Plassholder for tekst 7"/>
          <p:cNvSpPr>
            <a:spLocks noGrp="1"/>
          </p:cNvSpPr>
          <p:nvPr>
            <p:ph type="body" sz="quarter" idx="13" hasCustomPrompt="1"/>
          </p:nvPr>
        </p:nvSpPr>
        <p:spPr>
          <a:xfrm>
            <a:off x="1841810" y="4972442"/>
            <a:ext cx="8507412" cy="441325"/>
          </a:xfrm>
        </p:spPr>
        <p:txBody>
          <a:bodyPr>
            <a:normAutofit/>
          </a:bodyPr>
          <a:lstStyle>
            <a:lvl1pPr marL="0" indent="0" algn="ctr">
              <a:buNone/>
              <a:defRPr sz="1800"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Navn </a:t>
            </a:r>
            <a:r>
              <a:rPr lang="nb-NO" dirty="0" err="1"/>
              <a:t>Navnesen</a:t>
            </a:r>
            <a:endParaRPr lang="nb-NO" dirty="0"/>
          </a:p>
        </p:txBody>
      </p:sp>
      <p:pic>
        <p:nvPicPr>
          <p:cNvPr id="8" name="Bild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946401" cy="432000"/>
          </a:xfrm>
          <a:prstGeom prst="rect">
            <a:avLst/>
          </a:prstGeom>
          <a:noFill/>
        </p:spPr>
      </p:pic>
    </p:spTree>
    <p:extLst>
      <p:ext uri="{BB962C8B-B14F-4D97-AF65-F5344CB8AC3E}">
        <p14:creationId xmlns:p14="http://schemas.microsoft.com/office/powerpoint/2010/main" val="20744521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Deltittel med bilde SORT ">
    <p:spTree>
      <p:nvGrpSpPr>
        <p:cNvPr id="1" name=""/>
        <p:cNvGrpSpPr/>
        <p:nvPr/>
      </p:nvGrpSpPr>
      <p:grpSpPr>
        <a:xfrm>
          <a:off x="0" y="0"/>
          <a:ext cx="0" cy="0"/>
          <a:chOff x="0" y="0"/>
          <a:chExt cx="0" cy="0"/>
        </a:xfrm>
      </p:grpSpPr>
      <p:sp>
        <p:nvSpPr>
          <p:cNvPr id="6" name="Plassholder for bilde 5"/>
          <p:cNvSpPr>
            <a:spLocks noGrp="1"/>
          </p:cNvSpPr>
          <p:nvPr>
            <p:ph type="pic" sz="quarter" idx="16" hasCustomPrompt="1"/>
          </p:nvPr>
        </p:nvSpPr>
        <p:spPr>
          <a:xfrm>
            <a:off x="0" y="0"/>
            <a:ext cx="12192000" cy="6858000"/>
          </a:xfrm>
          <a:solidFill>
            <a:schemeClr val="tx1">
              <a:lumMod val="75000"/>
              <a:lumOff val="25000"/>
            </a:schemeClr>
          </a:solidFill>
        </p:spPr>
        <p:txBody>
          <a:bodyPr>
            <a:normAutofit/>
          </a:bodyPr>
          <a:lstStyle>
            <a:lvl1pPr marL="0" indent="0" algn="l">
              <a:buNone/>
              <a:defRPr sz="800">
                <a:solidFill>
                  <a:schemeClr val="tx1">
                    <a:lumMod val="75000"/>
                    <a:lumOff val="25000"/>
                  </a:schemeClr>
                </a:solidFill>
              </a:defRPr>
            </a:lvl1pPr>
          </a:lstStyle>
          <a:p>
            <a:r>
              <a:rPr lang="nb-NO" dirty="0"/>
              <a:t>_</a:t>
            </a:r>
          </a:p>
        </p:txBody>
      </p:sp>
      <p:sp>
        <p:nvSpPr>
          <p:cNvPr id="4" name="Plassholder for tekst 15"/>
          <p:cNvSpPr>
            <a:spLocks noGrp="1"/>
          </p:cNvSpPr>
          <p:nvPr>
            <p:ph type="body" sz="quarter" idx="11" hasCustomPrompt="1"/>
          </p:nvPr>
        </p:nvSpPr>
        <p:spPr>
          <a:xfrm>
            <a:off x="0" y="3429000"/>
            <a:ext cx="6120000" cy="1732839"/>
          </a:xfrm>
          <a:solidFill>
            <a:schemeClr val="tx1">
              <a:alpha val="80000"/>
            </a:schemeClr>
          </a:solidFill>
        </p:spPr>
        <p:txBody>
          <a:bodyPr lIns="792000" anchor="ctr">
            <a:normAutofit/>
          </a:bodyPr>
          <a:lstStyle>
            <a:lvl1pPr marL="0" indent="0">
              <a:lnSpc>
                <a:spcPts val="4200"/>
              </a:lnSpc>
              <a:spcBef>
                <a:spcPts val="0"/>
              </a:spcBef>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nb-NO" dirty="0"/>
              <a:t>Skriv inn deltittel her</a:t>
            </a:r>
          </a:p>
        </p:txBody>
      </p:sp>
      <p:sp>
        <p:nvSpPr>
          <p:cNvPr id="7"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8" name="Plassholder for tekst 2"/>
          <p:cNvSpPr>
            <a:spLocks noGrp="1"/>
          </p:cNvSpPr>
          <p:nvPr>
            <p:ph type="body" sz="quarter" idx="17" hasCustomPrompt="1"/>
          </p:nvPr>
        </p:nvSpPr>
        <p:spPr>
          <a:xfrm>
            <a:off x="360000" y="6282000"/>
            <a:ext cx="1947600" cy="432000"/>
          </a:xfr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303679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000"/>
                                        <p:tgtEl>
                                          <p:spTgt spid="4">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tmplLst>
          <p:tmpl>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om side SORT ">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bunntekst 2"/>
          <p:cNvSpPr>
            <a:spLocks noGrp="1"/>
          </p:cNvSpPr>
          <p:nvPr>
            <p:ph type="ftr" sz="quarter" idx="10"/>
          </p:nvPr>
        </p:nvSpPr>
        <p:spPr>
          <a:xfrm>
            <a:off x="2808000" y="6317146"/>
            <a:ext cx="7020000" cy="360000"/>
          </a:xfrm>
        </p:spPr>
        <p:txBody>
          <a:bodyPr/>
          <a:lstStyle>
            <a:lvl1pPr>
              <a:defRPr>
                <a:solidFill>
                  <a:schemeClr val="tx2">
                    <a:lumMod val="75000"/>
                  </a:schemeClr>
                </a:solidFill>
              </a:defRPr>
            </a:lvl1pPr>
          </a:lstStyle>
          <a:p>
            <a:r>
              <a:rPr lang="nb-NO"/>
              <a:t>Bunntekst</a:t>
            </a:r>
            <a:endParaRPr lang="nb-NO" dirty="0"/>
          </a:p>
        </p:txBody>
      </p:sp>
      <p:sp>
        <p:nvSpPr>
          <p:cNvPr id="4" name="Plassholder for dato 3"/>
          <p:cNvSpPr>
            <a:spLocks noGrp="1"/>
          </p:cNvSpPr>
          <p:nvPr>
            <p:ph type="dt" sz="half" idx="11"/>
          </p:nvPr>
        </p:nvSpPr>
        <p:spPr/>
        <p:txBody>
          <a:bodyPr/>
          <a:lstStyle>
            <a:lvl1pPr>
              <a:defRPr>
                <a:solidFill>
                  <a:schemeClr val="tx2">
                    <a:lumMod val="75000"/>
                  </a:schemeClr>
                </a:solidFill>
              </a:defRPr>
            </a:lvl1pPr>
          </a:lstStyle>
          <a:p>
            <a:endParaRPr lang="nb-NO" dirty="0"/>
          </a:p>
        </p:txBody>
      </p:sp>
      <p:sp>
        <p:nvSpPr>
          <p:cNvPr id="5" name="Plassholder for lysbildenummer 4"/>
          <p:cNvSpPr>
            <a:spLocks noGrp="1"/>
          </p:cNvSpPr>
          <p:nvPr>
            <p:ph type="sldNum" sz="quarter" idx="12"/>
          </p:nvPr>
        </p:nvSpPr>
        <p:spPr/>
        <p:txBody>
          <a:bodyPr/>
          <a:lstStyle>
            <a:lvl1pPr>
              <a:defRPr>
                <a:solidFill>
                  <a:schemeClr val="tx2">
                    <a:lumMod val="75000"/>
                  </a:schemeClr>
                </a:solidFill>
              </a:defRPr>
            </a:lvl1pPr>
          </a:lstStyle>
          <a:p>
            <a:fld id="{29E3B291-050D-4A82-B0A1-DB349FC61753}" type="slidenum">
              <a:rPr lang="nb-NO" smtClean="0"/>
              <a:pPr/>
              <a:t>‹#›</a:t>
            </a:fld>
            <a:endParaRPr lang="nb-NO" dirty="0"/>
          </a:p>
        </p:txBody>
      </p:sp>
      <p:pic>
        <p:nvPicPr>
          <p:cNvPr id="7" name="Bild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946401" cy="432000"/>
          </a:xfrm>
          <a:prstGeom prst="rect">
            <a:avLst/>
          </a:prstGeom>
          <a:noFill/>
        </p:spPr>
      </p:pic>
    </p:spTree>
    <p:extLst>
      <p:ext uri="{BB962C8B-B14F-4D97-AF65-F5344CB8AC3E}">
        <p14:creationId xmlns:p14="http://schemas.microsoft.com/office/powerpoint/2010/main" val="7080702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Avslutningsside SORT ">
    <p:bg>
      <p:bgPr>
        <a:solidFill>
          <a:srgbClr val="3E3E3E"/>
        </a:solidFill>
        <a:effectLst/>
      </p:bgPr>
    </p:bg>
    <p:spTree>
      <p:nvGrpSpPr>
        <p:cNvPr id="1" name=""/>
        <p:cNvGrpSpPr/>
        <p:nvPr/>
      </p:nvGrpSpPr>
      <p:grpSpPr>
        <a:xfrm>
          <a:off x="0" y="0"/>
          <a:ext cx="0" cy="0"/>
          <a:chOff x="0" y="0"/>
          <a:chExt cx="0" cy="0"/>
        </a:xfrm>
      </p:grpSpPr>
      <p:pic>
        <p:nvPicPr>
          <p:cNvPr id="2" name="Bil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4480" y="3011400"/>
            <a:ext cx="3763040" cy="835200"/>
          </a:xfrm>
          <a:prstGeom prst="rect">
            <a:avLst/>
          </a:prstGeom>
        </p:spPr>
      </p:pic>
    </p:spTree>
    <p:extLst>
      <p:ext uri="{BB962C8B-B14F-4D97-AF65-F5344CB8AC3E}">
        <p14:creationId xmlns:p14="http://schemas.microsoft.com/office/powerpoint/2010/main" val="268001512"/>
      </p:ext>
    </p:extLst>
  </p:cSld>
  <p:clrMapOvr>
    <a:masterClrMapping/>
  </p:clrMapOvr>
  <mc:AlternateContent xmlns:mc="http://schemas.openxmlformats.org/markup-compatibility/2006" xmlns:p14="http://schemas.microsoft.com/office/powerpoint/2010/main">
    <mc:Choice Requires="p14">
      <p:transition spd="slow" p14:dur="1750" advClick="0" advTm="5000">
        <p:fade/>
      </p:transition>
    </mc:Choice>
    <mc:Fallback xmlns="">
      <p:transition spd="slow" advClick="0" advTm="5000">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9000000" cy="1325563"/>
          </a:xfrm>
          <a:prstGeom prst="rect">
            <a:avLst/>
          </a:prstGeom>
        </p:spPr>
        <p:txBody>
          <a:bodyPr vert="horz" lIns="91440" tIns="45720" rIns="91440" bIns="45720" rtlCol="0" anchor="ctr">
            <a:normAutofit/>
          </a:bodyPr>
          <a:lstStyle/>
          <a:p>
            <a:r>
              <a:rPr lang="nb-NO" dirty="0"/>
              <a:t>Klikk for å skrive tittel</a:t>
            </a:r>
          </a:p>
        </p:txBody>
      </p:sp>
      <p:sp>
        <p:nvSpPr>
          <p:cNvPr id="3" name="Plassholder for tekst 2"/>
          <p:cNvSpPr>
            <a:spLocks noGrp="1"/>
          </p:cNvSpPr>
          <p:nvPr>
            <p:ph type="body" idx="1"/>
          </p:nvPr>
        </p:nvSpPr>
        <p:spPr>
          <a:xfrm>
            <a:off x="838200" y="1825625"/>
            <a:ext cx="9000000" cy="4351338"/>
          </a:xfrm>
          <a:prstGeom prst="rect">
            <a:avLst/>
          </a:prstGeom>
        </p:spPr>
        <p:txBody>
          <a:bodyPr vert="horz" lIns="91440" tIns="45720" rIns="91440" bIns="45720" rtlCol="0">
            <a:normAutofit/>
          </a:body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Plassholder for bunntekst 4"/>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r>
              <a:rPr lang="nb-NO"/>
              <a:t>Bunntekst</a:t>
            </a:r>
            <a:endParaRPr lang="nb-NO" dirty="0"/>
          </a:p>
        </p:txBody>
      </p:sp>
      <p:sp>
        <p:nvSpPr>
          <p:cNvPr id="15" name="Plassholder for dato 3"/>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16" name="Plassholder for lysbildenummer 5"/>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pic>
        <p:nvPicPr>
          <p:cNvPr id="4" name="Bilde 3"/>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360000" y="6282000"/>
            <a:ext cx="1946400" cy="432000"/>
          </a:xfrm>
          <a:prstGeom prst="rect">
            <a:avLst/>
          </a:prstGeom>
        </p:spPr>
      </p:pic>
    </p:spTree>
    <p:extLst>
      <p:ext uri="{BB962C8B-B14F-4D97-AF65-F5344CB8AC3E}">
        <p14:creationId xmlns:p14="http://schemas.microsoft.com/office/powerpoint/2010/main" val="350197161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89" r:id="rId3"/>
    <p:sldLayoutId id="2147483650" r:id="rId4"/>
    <p:sldLayoutId id="2147483652" r:id="rId5"/>
    <p:sldLayoutId id="2147483662" r:id="rId6"/>
    <p:sldLayoutId id="2147483673" r:id="rId7"/>
    <p:sldLayoutId id="2147483698" r:id="rId8"/>
    <p:sldLayoutId id="2147483671" r:id="rId9"/>
    <p:sldLayoutId id="2147483669" r:id="rId10"/>
    <p:sldLayoutId id="2147483666" r:id="rId11"/>
    <p:sldLayoutId id="2147483693" r:id="rId12"/>
    <p:sldLayoutId id="2147483659" r:id="rId13"/>
    <p:sldLayoutId id="2147483691" r:id="rId14"/>
    <p:sldLayoutId id="2147483688" r:id="rId15"/>
    <p:sldLayoutId id="2147483677" r:id="rId16"/>
    <p:sldLayoutId id="2147483678" r:id="rId17"/>
    <p:sldLayoutId id="2147483679" r:id="rId18"/>
    <p:sldLayoutId id="2147483690" r:id="rId19"/>
    <p:sldLayoutId id="2147483699" r:id="rId20"/>
    <p:sldLayoutId id="2147483683" r:id="rId21"/>
    <p:sldLayoutId id="2147483684" r:id="rId22"/>
    <p:sldLayoutId id="2147483685" r:id="rId23"/>
    <p:sldLayoutId id="2147483700" r:id="rId24"/>
    <p:sldLayoutId id="2147483694" r:id="rId25"/>
    <p:sldLayoutId id="2147483692" r:id="rId26"/>
    <p:sldLayoutId id="2147483657" r:id="rId2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100000"/>
        </a:lnSpc>
        <a:spcBef>
          <a:spcPct val="0"/>
        </a:spcBef>
        <a:buNone/>
        <a:defRPr sz="3600" kern="1200" baseline="0">
          <a:solidFill>
            <a:schemeClr val="tx1"/>
          </a:solidFill>
          <a:latin typeface="Arial" panose="020B0604020202020204" pitchFamily="34" charset="0"/>
          <a:ea typeface="Open Sans Semibold" panose="020B0706030804020204" pitchFamily="34" charset="0"/>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Arial" panose="020B0604020202020204" pitchFamily="34" charset="0"/>
          <a:ea typeface="Open Sans" panose="020B0606030504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6.xml"/><Relationship Id="rId5" Type="http://schemas.openxmlformats.org/officeDocument/2006/relationships/image" Target="../media/image12.jpe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20.pn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svg"/><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1.xml"/><Relationship Id="rId1" Type="http://schemas.openxmlformats.org/officeDocument/2006/relationships/slideLayout" Target="../slideLayouts/slideLayout20.xml"/><Relationship Id="rId4" Type="http://schemas.openxmlformats.org/officeDocument/2006/relationships/hyperlink" Target="mailto:kask@kd.dep.no"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13B1EF7-614A-41A9-AD0D-1CC4B3737EA8}"/>
              </a:ext>
            </a:extLst>
          </p:cNvPr>
          <p:cNvSpPr>
            <a:spLocks noGrp="1"/>
          </p:cNvSpPr>
          <p:nvPr>
            <p:ph type="body" sz="quarter" idx="24"/>
          </p:nvPr>
        </p:nvSpPr>
        <p:spPr/>
        <p:txBody>
          <a:bodyPr/>
          <a:lstStyle/>
          <a:p>
            <a:endParaRPr lang="nb-NO"/>
          </a:p>
        </p:txBody>
      </p:sp>
      <p:sp>
        <p:nvSpPr>
          <p:cNvPr id="3" name="Plassholder for tekst 2">
            <a:extLst>
              <a:ext uri="{FF2B5EF4-FFF2-40B4-BE49-F238E27FC236}">
                <a16:creationId xmlns:a16="http://schemas.microsoft.com/office/drawing/2014/main" id="{8F2ABC80-B216-4BAE-90A2-B106E141AC85}"/>
              </a:ext>
            </a:extLst>
          </p:cNvPr>
          <p:cNvSpPr>
            <a:spLocks noGrp="1"/>
          </p:cNvSpPr>
          <p:nvPr>
            <p:ph type="body" sz="quarter" idx="23"/>
          </p:nvPr>
        </p:nvSpPr>
        <p:spPr/>
        <p:txBody>
          <a:bodyPr/>
          <a:lstStyle/>
          <a:p>
            <a:pPr algn="r"/>
            <a:r>
              <a:rPr lang="nb-NO" dirty="0">
                <a:latin typeface="+mj-lt"/>
                <a:cs typeface="Calibri" panose="020F0502020204030204" pitchFamily="34" charset="0"/>
              </a:rPr>
              <a:t>Bruk av forskning i departementene</a:t>
            </a:r>
          </a:p>
        </p:txBody>
      </p:sp>
      <p:sp>
        <p:nvSpPr>
          <p:cNvPr id="4" name="Plassholder for tekst 3">
            <a:extLst>
              <a:ext uri="{FF2B5EF4-FFF2-40B4-BE49-F238E27FC236}">
                <a16:creationId xmlns:a16="http://schemas.microsoft.com/office/drawing/2014/main" id="{3ECC73A0-AC7B-4460-BF90-4A3857EBCCB6}"/>
              </a:ext>
            </a:extLst>
          </p:cNvPr>
          <p:cNvSpPr>
            <a:spLocks noGrp="1"/>
          </p:cNvSpPr>
          <p:nvPr>
            <p:ph type="body" sz="quarter" idx="16"/>
          </p:nvPr>
        </p:nvSpPr>
        <p:spPr/>
        <p:txBody>
          <a:bodyPr/>
          <a:lstStyle/>
          <a:p>
            <a:r>
              <a:rPr lang="nb-NO" dirty="0">
                <a:latin typeface="Calibri" panose="020F0502020204030204" pitchFamily="34" charset="0"/>
                <a:cs typeface="Calibri" panose="020F0502020204030204" pitchFamily="34" charset="0"/>
              </a:rPr>
              <a:t>Kari-Elisabeth V. Skogen, Rådgiver/ </a:t>
            </a:r>
            <a:r>
              <a:rPr lang="nb-NO" dirty="0" err="1">
                <a:latin typeface="Calibri" panose="020F0502020204030204" pitchFamily="34" charset="0"/>
                <a:cs typeface="Calibri" panose="020F0502020204030204" pitchFamily="34" charset="0"/>
              </a:rPr>
              <a:t>Ph.d.kandidat</a:t>
            </a:r>
            <a:endParaRPr lang="nb-NO" dirty="0">
              <a:latin typeface="Calibri" panose="020F0502020204030204" pitchFamily="34" charset="0"/>
              <a:cs typeface="Calibri" panose="020F0502020204030204" pitchFamily="34" charset="0"/>
            </a:endParaRPr>
          </a:p>
        </p:txBody>
      </p:sp>
      <p:sp>
        <p:nvSpPr>
          <p:cNvPr id="5" name="Plassholder for tekst 4">
            <a:extLst>
              <a:ext uri="{FF2B5EF4-FFF2-40B4-BE49-F238E27FC236}">
                <a16:creationId xmlns:a16="http://schemas.microsoft.com/office/drawing/2014/main" id="{A58450B3-9B69-4EE3-A5BE-4352C92D97BD}"/>
              </a:ext>
            </a:extLst>
          </p:cNvPr>
          <p:cNvSpPr>
            <a:spLocks noGrp="1"/>
          </p:cNvSpPr>
          <p:nvPr>
            <p:ph type="body" sz="quarter" idx="17"/>
          </p:nvPr>
        </p:nvSpPr>
        <p:spPr/>
        <p:txBody>
          <a:bodyPr/>
          <a:lstStyle/>
          <a:p>
            <a:r>
              <a:rPr lang="nb-NO" dirty="0">
                <a:latin typeface="Calibri" panose="020F0502020204030204" pitchFamily="34" charset="0"/>
                <a:cs typeface="Calibri" panose="020F0502020204030204" pitchFamily="34" charset="0"/>
              </a:rPr>
              <a:t>Oslo Nye Høyskole 8. november 2022 </a:t>
            </a:r>
          </a:p>
        </p:txBody>
      </p:sp>
    </p:spTree>
    <p:extLst>
      <p:ext uri="{BB962C8B-B14F-4D97-AF65-F5344CB8AC3E}">
        <p14:creationId xmlns:p14="http://schemas.microsoft.com/office/powerpoint/2010/main" val="159978204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p:txBody>
          <a:bodyPr/>
          <a:lstStyle/>
          <a:p>
            <a:fld id="{CBF60C1B-21D4-425B-89C8-B0A7AB09A1E4}" type="slidenum">
              <a:rPr lang="nb-NO" smtClean="0"/>
              <a:pPr/>
              <a:t>2</a:t>
            </a:fld>
            <a:endParaRPr lang="nb-NO" dirty="0"/>
          </a:p>
        </p:txBody>
      </p:sp>
      <p:sp>
        <p:nvSpPr>
          <p:cNvPr id="5" name="Plassholder for tekst 4">
            <a:extLst>
              <a:ext uri="{FF2B5EF4-FFF2-40B4-BE49-F238E27FC236}">
                <a16:creationId xmlns:a16="http://schemas.microsoft.com/office/drawing/2014/main" id="{55C35628-0FC4-4402-8B6C-B1BE4014E6EF}"/>
              </a:ext>
            </a:extLst>
          </p:cNvPr>
          <p:cNvSpPr>
            <a:spLocks noGrp="1"/>
          </p:cNvSpPr>
          <p:nvPr>
            <p:ph type="body" sz="quarter" idx="15"/>
          </p:nvPr>
        </p:nvSpPr>
        <p:spPr/>
        <p:txBody>
          <a:bodyPr/>
          <a:lstStyle/>
          <a:p>
            <a:endParaRPr lang="nb-NO"/>
          </a:p>
        </p:txBody>
      </p:sp>
      <p:sp>
        <p:nvSpPr>
          <p:cNvPr id="6" name="Plassholder for innhold 2">
            <a:extLst>
              <a:ext uri="{FF2B5EF4-FFF2-40B4-BE49-F238E27FC236}">
                <a16:creationId xmlns:a16="http://schemas.microsoft.com/office/drawing/2014/main" id="{A614BB4B-5F9B-41EA-BC43-BCF8BB7436A1}"/>
              </a:ext>
            </a:extLst>
          </p:cNvPr>
          <p:cNvSpPr>
            <a:spLocks noGrp="1"/>
          </p:cNvSpPr>
          <p:nvPr>
            <p:ph idx="1"/>
          </p:nvPr>
        </p:nvSpPr>
        <p:spPr>
          <a:xfrm>
            <a:off x="838200" y="1825625"/>
            <a:ext cx="4844143" cy="4351338"/>
          </a:xfrm>
        </p:spPr>
        <p:txBody>
          <a:bodyPr/>
          <a:lstStyle/>
          <a:p>
            <a:r>
              <a:rPr lang="nb-NO" sz="2000" dirty="0">
                <a:latin typeface="Calibri" panose="020F0502020204030204" pitchFamily="34" charset="0"/>
                <a:cs typeface="Calibri" panose="020F0502020204030204" pitchFamily="34" charset="0"/>
              </a:rPr>
              <a:t>Hvorfor er jeg her?</a:t>
            </a:r>
          </a:p>
          <a:p>
            <a:pPr lvl="1"/>
            <a:r>
              <a:rPr lang="nb-NO" sz="1600" dirty="0">
                <a:latin typeface="Calibri" panose="020F0502020204030204" pitchFamily="34" charset="0"/>
                <a:cs typeface="Calibri" panose="020F0502020204030204" pitchFamily="34" charset="0"/>
              </a:rPr>
              <a:t>Jobben min i KD</a:t>
            </a:r>
          </a:p>
          <a:p>
            <a:pPr lvl="1"/>
            <a:r>
              <a:rPr lang="nb-NO" sz="1600" dirty="0">
                <a:latin typeface="Calibri" panose="020F0502020204030204" pitchFamily="34" charset="0"/>
                <a:cs typeface="Calibri" panose="020F0502020204030204" pitchFamily="34" charset="0"/>
              </a:rPr>
              <a:t>Doktorgradsprosjektet mitt </a:t>
            </a:r>
          </a:p>
          <a:p>
            <a:r>
              <a:rPr lang="nb-NO" sz="2000" dirty="0">
                <a:latin typeface="Calibri" panose="020F0502020204030204" pitchFamily="34" charset="0"/>
                <a:cs typeface="Calibri" panose="020F0502020204030204" pitchFamily="34" charset="0"/>
              </a:rPr>
              <a:t>Utredningsinstruksen og formelle prosesser i departementene</a:t>
            </a:r>
          </a:p>
          <a:p>
            <a:r>
              <a:rPr lang="nb-NO" sz="2000" dirty="0">
                <a:latin typeface="Calibri" panose="020F0502020204030204" pitchFamily="34" charset="0"/>
                <a:cs typeface="Calibri" panose="020F0502020204030204" pitchFamily="34" charset="0"/>
              </a:rPr>
              <a:t>Forskning: </a:t>
            </a:r>
          </a:p>
          <a:p>
            <a:pPr lvl="1"/>
            <a:r>
              <a:rPr lang="nb-NO" sz="1600" dirty="0">
                <a:latin typeface="Calibri" panose="020F0502020204030204" pitchFamily="34" charset="0"/>
                <a:cs typeface="Calibri" panose="020F0502020204030204" pitchFamily="34" charset="0"/>
              </a:rPr>
              <a:t>Hvordan brukes forskning i norske departementer? </a:t>
            </a:r>
          </a:p>
          <a:p>
            <a:pPr lvl="1"/>
            <a:r>
              <a:rPr lang="nb-NO" sz="1600" dirty="0">
                <a:latin typeface="Calibri" panose="020F0502020204030204" pitchFamily="34" charset="0"/>
                <a:cs typeface="Calibri" panose="020F0502020204030204" pitchFamily="34" charset="0"/>
              </a:rPr>
              <a:t>Hva påvirker hvordan ansatte bruker forskning i departementene? </a:t>
            </a:r>
          </a:p>
          <a:p>
            <a:pPr marL="0" indent="0">
              <a:buNone/>
            </a:pPr>
            <a:endParaRPr lang="nb-NO" sz="2000" dirty="0">
              <a:latin typeface="Calibri" panose="020F0502020204030204" pitchFamily="34" charset="0"/>
              <a:cs typeface="Calibri" panose="020F0502020204030204" pitchFamily="34" charset="0"/>
            </a:endParaRPr>
          </a:p>
          <a:p>
            <a:pPr marL="457200" lvl="1" indent="0">
              <a:buNone/>
            </a:pPr>
            <a:r>
              <a:rPr lang="nb-NO" sz="1600" dirty="0">
                <a:latin typeface="Calibri" panose="020F0502020204030204" pitchFamily="34" charset="0"/>
                <a:cs typeface="Calibri" panose="020F0502020204030204" pitchFamily="34" charset="0"/>
              </a:rPr>
              <a:t> </a:t>
            </a:r>
            <a:endParaRPr lang="nb-NO" sz="1200" dirty="0">
              <a:latin typeface="Calibri" panose="020F0502020204030204" pitchFamily="34" charset="0"/>
              <a:cs typeface="Calibri" panose="020F0502020204030204" pitchFamily="34" charset="0"/>
            </a:endParaRPr>
          </a:p>
        </p:txBody>
      </p:sp>
      <p:sp>
        <p:nvSpPr>
          <p:cNvPr id="7" name="Tittel 1">
            <a:extLst>
              <a:ext uri="{FF2B5EF4-FFF2-40B4-BE49-F238E27FC236}">
                <a16:creationId xmlns:a16="http://schemas.microsoft.com/office/drawing/2014/main" id="{C0787E37-260B-4686-A6E4-0464E076D4A0}"/>
              </a:ext>
            </a:extLst>
          </p:cNvPr>
          <p:cNvSpPr>
            <a:spLocks noGrp="1"/>
          </p:cNvSpPr>
          <p:nvPr>
            <p:ph type="title"/>
          </p:nvPr>
        </p:nvSpPr>
        <p:spPr>
          <a:xfrm>
            <a:off x="838200" y="365125"/>
            <a:ext cx="9000000" cy="1325563"/>
          </a:xfrm>
        </p:spPr>
        <p:txBody>
          <a:bodyPr>
            <a:normAutofit/>
          </a:bodyPr>
          <a:lstStyle/>
          <a:p>
            <a:r>
              <a:rPr lang="nb-NO" sz="2800" dirty="0">
                <a:latin typeface="Calibri" panose="020F0502020204030204" pitchFamily="34" charset="0"/>
                <a:cs typeface="Calibri" panose="020F0502020204030204" pitchFamily="34" charset="0"/>
              </a:rPr>
              <a:t>Struktur </a:t>
            </a:r>
            <a:r>
              <a:rPr lang="nb-NO" sz="2800" dirty="0"/>
              <a:t>	</a:t>
            </a:r>
          </a:p>
        </p:txBody>
      </p:sp>
    </p:spTree>
    <p:extLst>
      <p:ext uri="{BB962C8B-B14F-4D97-AF65-F5344CB8AC3E}">
        <p14:creationId xmlns:p14="http://schemas.microsoft.com/office/powerpoint/2010/main" val="223875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675A94-393E-4515-9A20-EFA1DBDEBF6E}"/>
              </a:ext>
            </a:extLst>
          </p:cNvPr>
          <p:cNvSpPr>
            <a:spLocks noGrp="1"/>
          </p:cNvSpPr>
          <p:nvPr>
            <p:ph type="title"/>
          </p:nvPr>
        </p:nvSpPr>
        <p:spPr/>
        <p:txBody>
          <a:bodyPr>
            <a:normAutofit/>
          </a:bodyPr>
          <a:lstStyle/>
          <a:p>
            <a:r>
              <a:rPr lang="nb-NO" sz="2800" dirty="0">
                <a:latin typeface="Calibri" panose="020F0502020204030204" pitchFamily="34" charset="0"/>
                <a:cs typeface="Calibri" panose="020F0502020204030204" pitchFamily="34" charset="0"/>
              </a:rPr>
              <a:t>Hvorfor er jeg her?</a:t>
            </a:r>
          </a:p>
        </p:txBody>
      </p:sp>
      <p:sp>
        <p:nvSpPr>
          <p:cNvPr id="3" name="Plassholder for innhold 2">
            <a:extLst>
              <a:ext uri="{FF2B5EF4-FFF2-40B4-BE49-F238E27FC236}">
                <a16:creationId xmlns:a16="http://schemas.microsoft.com/office/drawing/2014/main" id="{BD0A054C-6A7A-4820-86D8-54017B13BC8D}"/>
              </a:ext>
            </a:extLst>
          </p:cNvPr>
          <p:cNvSpPr>
            <a:spLocks noGrp="1"/>
          </p:cNvSpPr>
          <p:nvPr>
            <p:ph idx="1"/>
          </p:nvPr>
        </p:nvSpPr>
        <p:spPr>
          <a:xfrm>
            <a:off x="838200" y="1825625"/>
            <a:ext cx="4844143" cy="4351338"/>
          </a:xfrm>
        </p:spPr>
        <p:txBody>
          <a:bodyPr/>
          <a:lstStyle/>
          <a:p>
            <a:pPr marL="0" indent="0">
              <a:buNone/>
            </a:pPr>
            <a:r>
              <a:rPr lang="nb-NO" sz="2000" dirty="0">
                <a:latin typeface="Calibri" panose="020F0502020204030204" pitchFamily="34" charset="0"/>
                <a:cs typeface="Calibri" panose="020F0502020204030204" pitchFamily="34" charset="0"/>
              </a:rPr>
              <a:t>Bakgrunn </a:t>
            </a:r>
          </a:p>
          <a:p>
            <a:pPr marL="0" indent="0">
              <a:buNone/>
            </a:pPr>
            <a:endParaRPr lang="nb-NO" sz="2000" dirty="0">
              <a:latin typeface="Calibri" panose="020F0502020204030204" pitchFamily="34" charset="0"/>
              <a:cs typeface="Calibri" panose="020F0502020204030204" pitchFamily="34" charset="0"/>
            </a:endParaRPr>
          </a:p>
          <a:p>
            <a:pPr marL="0" indent="0">
              <a:buNone/>
            </a:pPr>
            <a:r>
              <a:rPr lang="nb-NO" sz="2000" dirty="0">
                <a:latin typeface="Calibri" panose="020F0502020204030204" pitchFamily="34" charset="0"/>
                <a:cs typeface="Calibri" panose="020F0502020204030204" pitchFamily="34" charset="0"/>
              </a:rPr>
              <a:t>Rådgiver i Kunnskapsdepartementet </a:t>
            </a:r>
          </a:p>
          <a:p>
            <a:pPr lvl="1"/>
            <a:r>
              <a:rPr lang="nb-NO" sz="1600" dirty="0">
                <a:latin typeface="Calibri" panose="020F0502020204030204" pitchFamily="34" charset="0"/>
                <a:cs typeface="Calibri" panose="020F0502020204030204" pitchFamily="34" charset="0"/>
              </a:rPr>
              <a:t>Seksjon for analyse og kunnskapsgrunnlag</a:t>
            </a:r>
          </a:p>
          <a:p>
            <a:pPr marL="0" indent="0">
              <a:buNone/>
            </a:pPr>
            <a:endParaRPr lang="nb-NO" sz="2000" dirty="0">
              <a:latin typeface="Calibri" panose="020F0502020204030204" pitchFamily="34" charset="0"/>
              <a:cs typeface="Calibri" panose="020F0502020204030204" pitchFamily="34" charset="0"/>
            </a:endParaRPr>
          </a:p>
          <a:p>
            <a:pPr marL="0" indent="0">
              <a:buNone/>
            </a:pPr>
            <a:r>
              <a:rPr lang="nb-NO" sz="2000" dirty="0">
                <a:latin typeface="Calibri" panose="020F0502020204030204" pitchFamily="34" charset="0"/>
                <a:cs typeface="Calibri" panose="020F0502020204030204" pitchFamily="34" charset="0"/>
              </a:rPr>
              <a:t>Offentlig sektor-Ph.d.</a:t>
            </a:r>
          </a:p>
          <a:p>
            <a:pPr lvl="1"/>
            <a:r>
              <a:rPr lang="nb-NO" sz="1600" dirty="0">
                <a:latin typeface="Calibri" panose="020F0502020204030204" pitchFamily="34" charset="0"/>
                <a:cs typeface="Calibri" panose="020F0502020204030204" pitchFamily="34" charset="0"/>
              </a:rPr>
              <a:t>Finansiert av Forskningsrådet </a:t>
            </a:r>
          </a:p>
          <a:p>
            <a:pPr lvl="1"/>
            <a:r>
              <a:rPr lang="nb-NO" sz="1600" dirty="0">
                <a:latin typeface="Calibri" panose="020F0502020204030204" pitchFamily="34" charset="0"/>
                <a:cs typeface="Calibri" panose="020F0502020204030204" pitchFamily="34" charset="0"/>
              </a:rPr>
              <a:t>Studerer ved UiO</a:t>
            </a:r>
          </a:p>
          <a:p>
            <a:pPr lvl="1"/>
            <a:r>
              <a:rPr lang="nb-NO" sz="1600" dirty="0">
                <a:latin typeface="Calibri" panose="020F0502020204030204" pitchFamily="34" charset="0"/>
                <a:cs typeface="Calibri" panose="020F0502020204030204" pitchFamily="34" charset="0"/>
              </a:rPr>
              <a:t>Del av OSIRIS </a:t>
            </a:r>
          </a:p>
        </p:txBody>
      </p:sp>
      <p:sp>
        <p:nvSpPr>
          <p:cNvPr id="4" name="Plassholder for lysbildenummer 3">
            <a:extLst>
              <a:ext uri="{FF2B5EF4-FFF2-40B4-BE49-F238E27FC236}">
                <a16:creationId xmlns:a16="http://schemas.microsoft.com/office/drawing/2014/main" id="{74CD235C-A161-4900-9046-B977E35D91EA}"/>
              </a:ext>
            </a:extLst>
          </p:cNvPr>
          <p:cNvSpPr>
            <a:spLocks noGrp="1"/>
          </p:cNvSpPr>
          <p:nvPr>
            <p:ph type="sldNum" sz="quarter" idx="12"/>
          </p:nvPr>
        </p:nvSpPr>
        <p:spPr/>
        <p:txBody>
          <a:bodyPr/>
          <a:lstStyle/>
          <a:p>
            <a:fld id="{CBF60C1B-21D4-425B-89C8-B0A7AB09A1E4}" type="slidenum">
              <a:rPr lang="nb-NO" smtClean="0"/>
              <a:pPr/>
              <a:t>3</a:t>
            </a:fld>
            <a:endParaRPr lang="nb-NO" dirty="0"/>
          </a:p>
        </p:txBody>
      </p:sp>
      <p:sp>
        <p:nvSpPr>
          <p:cNvPr id="5" name="Plassholder for tekst 4">
            <a:extLst>
              <a:ext uri="{FF2B5EF4-FFF2-40B4-BE49-F238E27FC236}">
                <a16:creationId xmlns:a16="http://schemas.microsoft.com/office/drawing/2014/main" id="{3DB38A0D-31C0-4B49-958A-F9FC865AE1C1}"/>
              </a:ext>
            </a:extLst>
          </p:cNvPr>
          <p:cNvSpPr>
            <a:spLocks noGrp="1"/>
          </p:cNvSpPr>
          <p:nvPr>
            <p:ph type="body" sz="quarter" idx="15"/>
          </p:nvPr>
        </p:nvSpPr>
        <p:spPr/>
        <p:txBody>
          <a:bodyPr/>
          <a:lstStyle/>
          <a:p>
            <a:endParaRPr lang="nb-NO"/>
          </a:p>
        </p:txBody>
      </p:sp>
      <p:sp>
        <p:nvSpPr>
          <p:cNvPr id="12" name="Rektangel 11">
            <a:extLst>
              <a:ext uri="{FF2B5EF4-FFF2-40B4-BE49-F238E27FC236}">
                <a16:creationId xmlns:a16="http://schemas.microsoft.com/office/drawing/2014/main" id="{680110F1-3AFA-4125-AE41-2BC839FB20B4}"/>
              </a:ext>
            </a:extLst>
          </p:cNvPr>
          <p:cNvSpPr/>
          <p:nvPr/>
        </p:nvSpPr>
        <p:spPr>
          <a:xfrm>
            <a:off x="7796462" y="0"/>
            <a:ext cx="3538847"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3" name="Bilde 12">
            <a:extLst>
              <a:ext uri="{FF2B5EF4-FFF2-40B4-BE49-F238E27FC236}">
                <a16:creationId xmlns:a16="http://schemas.microsoft.com/office/drawing/2014/main" id="{E23FC6C7-0263-4428-BE5B-A975A44E12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7911" y="4954383"/>
            <a:ext cx="2919389" cy="862066"/>
          </a:xfrm>
          <a:prstGeom prst="rect">
            <a:avLst/>
          </a:prstGeom>
        </p:spPr>
      </p:pic>
      <p:pic>
        <p:nvPicPr>
          <p:cNvPr id="1026" name="Picture 2" descr="Introduksjonsoversikt for nye lærlinger i Kunnskapsdepartementet">
            <a:extLst>
              <a:ext uri="{FF2B5EF4-FFF2-40B4-BE49-F238E27FC236}">
                <a16:creationId xmlns:a16="http://schemas.microsoft.com/office/drawing/2014/main" id="{A33D9DB1-A5CC-4379-8D80-4D861F749A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3379" y="819164"/>
            <a:ext cx="2905012" cy="100646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orside - Prosjektbanken">
            <a:extLst>
              <a:ext uri="{FF2B5EF4-FFF2-40B4-BE49-F238E27FC236}">
                <a16:creationId xmlns:a16="http://schemas.microsoft.com/office/drawing/2014/main" id="{27AB60BA-211B-4609-9488-C47C4EF9E1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1604" y="2300078"/>
            <a:ext cx="3048562" cy="87518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805532D4-41FC-4A85-B957-6674A8748D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93393" y="3042044"/>
            <a:ext cx="3539488" cy="1820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5096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p:txBody>
          <a:bodyPr/>
          <a:lstStyle/>
          <a:p>
            <a:fld id="{CBF60C1B-21D4-425B-89C8-B0A7AB09A1E4}" type="slidenum">
              <a:rPr lang="nb-NO" smtClean="0"/>
              <a:pPr/>
              <a:t>4</a:t>
            </a:fld>
            <a:endParaRPr lang="nb-NO" dirty="0"/>
          </a:p>
        </p:txBody>
      </p:sp>
      <p:sp>
        <p:nvSpPr>
          <p:cNvPr id="5" name="Plassholder for tekst 4">
            <a:extLst>
              <a:ext uri="{FF2B5EF4-FFF2-40B4-BE49-F238E27FC236}">
                <a16:creationId xmlns:a16="http://schemas.microsoft.com/office/drawing/2014/main" id="{55C35628-0FC4-4402-8B6C-B1BE4014E6EF}"/>
              </a:ext>
            </a:extLst>
          </p:cNvPr>
          <p:cNvSpPr>
            <a:spLocks noGrp="1"/>
          </p:cNvSpPr>
          <p:nvPr>
            <p:ph type="body" sz="quarter" idx="15"/>
          </p:nvPr>
        </p:nvSpPr>
        <p:spPr/>
        <p:txBody>
          <a:bodyPr/>
          <a:lstStyle/>
          <a:p>
            <a:endParaRPr lang="nb-NO"/>
          </a:p>
        </p:txBody>
      </p:sp>
      <p:sp>
        <p:nvSpPr>
          <p:cNvPr id="6" name="Plassholder for innhold 2">
            <a:extLst>
              <a:ext uri="{FF2B5EF4-FFF2-40B4-BE49-F238E27FC236}">
                <a16:creationId xmlns:a16="http://schemas.microsoft.com/office/drawing/2014/main" id="{A614BB4B-5F9B-41EA-BC43-BCF8BB7436A1}"/>
              </a:ext>
            </a:extLst>
          </p:cNvPr>
          <p:cNvSpPr>
            <a:spLocks noGrp="1"/>
          </p:cNvSpPr>
          <p:nvPr>
            <p:ph idx="1"/>
          </p:nvPr>
        </p:nvSpPr>
        <p:spPr>
          <a:xfrm>
            <a:off x="0" y="0"/>
            <a:ext cx="7997587" cy="6858000"/>
          </a:xfrm>
        </p:spPr>
        <p:txBody>
          <a:bodyPr anchor="ctr"/>
          <a:lstStyle/>
          <a:p>
            <a:pPr marL="0" indent="0" algn="ctr">
              <a:buNone/>
            </a:pPr>
            <a:r>
              <a:rPr lang="nb-NO" sz="2000" dirty="0">
                <a:solidFill>
                  <a:schemeClr val="bg2">
                    <a:lumMod val="25000"/>
                    <a:lumOff val="75000"/>
                  </a:schemeClr>
                </a:solidFill>
                <a:latin typeface="Calibri" panose="020F0502020204030204" pitchFamily="34" charset="0"/>
                <a:cs typeface="Calibri" panose="020F0502020204030204" pitchFamily="34" charset="0"/>
              </a:rPr>
              <a:t>HVORFOR</a:t>
            </a:r>
            <a:r>
              <a:rPr lang="nb-NO" sz="2000" dirty="0">
                <a:latin typeface="Calibri" panose="020F0502020204030204" pitchFamily="34" charset="0"/>
                <a:cs typeface="Calibri" panose="020F0502020204030204" pitchFamily="34" charset="0"/>
              </a:rPr>
              <a:t> BRUKER VI FORSKNING </a:t>
            </a:r>
          </a:p>
          <a:p>
            <a:pPr marL="0" indent="0" algn="ctr">
              <a:buNone/>
            </a:pPr>
            <a:r>
              <a:rPr lang="nb-NO" sz="2000" dirty="0">
                <a:latin typeface="Calibri" panose="020F0502020204030204" pitchFamily="34" charset="0"/>
                <a:cs typeface="Calibri" panose="020F0502020204030204" pitchFamily="34" charset="0"/>
              </a:rPr>
              <a:t>I POLITIKKUTVIKLINGEN?</a:t>
            </a:r>
            <a:endParaRPr lang="nb-NO" sz="1600" dirty="0">
              <a:latin typeface="Calibri" panose="020F0502020204030204" pitchFamily="34" charset="0"/>
              <a:cs typeface="Calibri" panose="020F0502020204030204" pitchFamily="34" charset="0"/>
            </a:endParaRPr>
          </a:p>
        </p:txBody>
      </p:sp>
      <p:pic>
        <p:nvPicPr>
          <p:cNvPr id="8" name="Bilde 7" descr="3D-svart spørsmåls tegn med ett gult spørsmåls tegn">
            <a:extLst>
              <a:ext uri="{FF2B5EF4-FFF2-40B4-BE49-F238E27FC236}">
                <a16:creationId xmlns:a16="http://schemas.microsoft.com/office/drawing/2014/main" id="{E5F49B1D-5EC7-4F85-9B2F-474F212B985F}"/>
              </a:ext>
            </a:extLst>
          </p:cNvPr>
          <p:cNvPicPr>
            <a:picLocks noChangeAspect="1"/>
          </p:cNvPicPr>
          <p:nvPr/>
        </p:nvPicPr>
        <p:blipFill rotWithShape="1">
          <a:blip r:embed="rId3">
            <a:extLst>
              <a:ext uri="{28A0092B-C50C-407E-A947-70E740481C1C}">
                <a14:useLocalDpi xmlns:a14="http://schemas.microsoft.com/office/drawing/2010/main" val="0"/>
              </a:ext>
            </a:extLst>
          </a:blip>
          <a:srcRect l="50121" t="191" r="24731" b="-191"/>
          <a:stretch/>
        </p:blipFill>
        <p:spPr>
          <a:xfrm>
            <a:off x="7997587" y="13085"/>
            <a:ext cx="4713313" cy="6844915"/>
          </a:xfrm>
          <a:prstGeom prst="rect">
            <a:avLst/>
          </a:prstGeom>
        </p:spPr>
      </p:pic>
      <p:sp>
        <p:nvSpPr>
          <p:cNvPr id="9" name="Plassholder for tekst 4">
            <a:extLst>
              <a:ext uri="{FF2B5EF4-FFF2-40B4-BE49-F238E27FC236}">
                <a16:creationId xmlns:a16="http://schemas.microsoft.com/office/drawing/2014/main" id="{9204DE93-9D23-4DC4-BDFD-9B0E699499E8}"/>
              </a:ext>
            </a:extLst>
          </p:cNvPr>
          <p:cNvSpPr txBox="1">
            <a:spLocks/>
          </p:cNvSpPr>
          <p:nvPr/>
        </p:nvSpPr>
        <p:spPr>
          <a:xfrm>
            <a:off x="10007635" y="5851236"/>
            <a:ext cx="2150771" cy="478127"/>
          </a:xfrm>
          <a:prstGeom prst="rect">
            <a:avLst/>
          </a:prstGeom>
        </p:spPr>
        <p:txBody>
          <a:bodyPr vert="horz" lIns="91440" tIns="45720" rIns="91440" bIns="45720" rtlCol="0" anchor="b" anchorCtr="0">
            <a:normAutofit/>
          </a:bodyPr>
          <a:lstStyle>
            <a:lvl1pPr marL="0" indent="0" algn="l" defTabSz="914400" rtl="0" eaLnBrk="1" latinLnBrk="0" hangingPunct="1">
              <a:lnSpc>
                <a:spcPct val="100000"/>
              </a:lnSpc>
              <a:spcBef>
                <a:spcPts val="1000"/>
              </a:spcBef>
              <a:buFont typeface="Arial" panose="020B0604020202020204" pitchFamily="34" charset="0"/>
              <a:buNone/>
              <a:defRPr sz="1000" kern="1200" baseline="0">
                <a:solidFill>
                  <a:schemeClr val="tx2">
                    <a:lumMod val="75000"/>
                  </a:schemeClr>
                </a:solidFill>
                <a:latin typeface="Arial" panose="020B0604020202020204" pitchFamily="34" charset="0"/>
                <a:ea typeface="Open Sans" panose="020B0606030504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dirty="0"/>
              <a:t>Kilde: Stockbilder</a:t>
            </a:r>
          </a:p>
        </p:txBody>
      </p:sp>
    </p:spTree>
    <p:extLst>
      <p:ext uri="{BB962C8B-B14F-4D97-AF65-F5344CB8AC3E}">
        <p14:creationId xmlns:p14="http://schemas.microsoft.com/office/powerpoint/2010/main" val="4038794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1">
            <a:extLst>
              <a:ext uri="{FF2B5EF4-FFF2-40B4-BE49-F238E27FC236}">
                <a16:creationId xmlns:a16="http://schemas.microsoft.com/office/drawing/2014/main" id="{C0787E37-260B-4686-A6E4-0464E076D4A0}"/>
              </a:ext>
            </a:extLst>
          </p:cNvPr>
          <p:cNvSpPr>
            <a:spLocks noGrp="1"/>
          </p:cNvSpPr>
          <p:nvPr>
            <p:ph type="title"/>
          </p:nvPr>
        </p:nvSpPr>
        <p:spPr>
          <a:xfrm>
            <a:off x="838200" y="365125"/>
            <a:ext cx="9000000" cy="1325563"/>
          </a:xfrm>
        </p:spPr>
        <p:txBody>
          <a:bodyPr anchor="ctr">
            <a:normAutofit/>
          </a:bodyPr>
          <a:lstStyle/>
          <a:p>
            <a:r>
              <a:rPr lang="nb-NO" sz="2800" dirty="0">
                <a:latin typeface="Calibri" panose="020F0502020204030204" pitchFamily="34" charset="0"/>
                <a:cs typeface="Calibri" panose="020F0502020204030204" pitchFamily="34" charset="0"/>
              </a:rPr>
              <a:t>Vi er lovpålagt </a:t>
            </a:r>
          </a:p>
        </p:txBody>
      </p:sp>
      <p:sp>
        <p:nvSpPr>
          <p:cNvPr id="6" name="Plassholder for innhold 2">
            <a:extLst>
              <a:ext uri="{FF2B5EF4-FFF2-40B4-BE49-F238E27FC236}">
                <a16:creationId xmlns:a16="http://schemas.microsoft.com/office/drawing/2014/main" id="{A614BB4B-5F9B-41EA-BC43-BCF8BB7436A1}"/>
              </a:ext>
            </a:extLst>
          </p:cNvPr>
          <p:cNvSpPr>
            <a:spLocks noGrp="1"/>
          </p:cNvSpPr>
          <p:nvPr>
            <p:ph sz="half" idx="1"/>
          </p:nvPr>
        </p:nvSpPr>
        <p:spPr>
          <a:xfrm>
            <a:off x="838200" y="1825625"/>
            <a:ext cx="5181600" cy="4106732"/>
          </a:xfrm>
        </p:spPr>
        <p:txBody>
          <a:bodyPr>
            <a:normAutofit/>
          </a:bodyPr>
          <a:lstStyle/>
          <a:p>
            <a:pPr marL="0" indent="0">
              <a:buNone/>
            </a:pPr>
            <a:r>
              <a:rPr lang="nb-NO" sz="1800" dirty="0">
                <a:latin typeface="Calibri" panose="020F0502020204030204" pitchFamily="34" charset="0"/>
                <a:cs typeface="Calibri" panose="020F0502020204030204" pitchFamily="34" charset="0"/>
              </a:rPr>
              <a:t> En utreding skal besvare følgende spørsmål: </a:t>
            </a:r>
          </a:p>
          <a:p>
            <a:pPr marL="800100" lvl="1" indent="-342900">
              <a:buFont typeface="+mj-lt"/>
              <a:buAutoNum type="arabicPeriod"/>
            </a:pPr>
            <a:r>
              <a:rPr lang="nb-NO" sz="1400" dirty="0">
                <a:latin typeface="Calibri" panose="020F0502020204030204" pitchFamily="34" charset="0"/>
                <a:cs typeface="Calibri" panose="020F0502020204030204" pitchFamily="34" charset="0"/>
              </a:rPr>
              <a:t>Hva er problemet, og hva skal vi oppnå? </a:t>
            </a:r>
          </a:p>
          <a:p>
            <a:pPr marL="800100" lvl="1" indent="-342900">
              <a:buFont typeface="+mj-lt"/>
              <a:buAutoNum type="arabicPeriod"/>
            </a:pPr>
            <a:r>
              <a:rPr lang="nb-NO" sz="1400" dirty="0">
                <a:latin typeface="Calibri" panose="020F0502020204030204" pitchFamily="34" charset="0"/>
                <a:cs typeface="Calibri" panose="020F0502020204030204" pitchFamily="34" charset="0"/>
              </a:rPr>
              <a:t>Hvilke tiltak er relevante? </a:t>
            </a:r>
          </a:p>
          <a:p>
            <a:pPr marL="800100" lvl="1" indent="-342900">
              <a:buFont typeface="+mj-lt"/>
              <a:buAutoNum type="arabicPeriod"/>
            </a:pPr>
            <a:r>
              <a:rPr lang="nb-NO" sz="1400" dirty="0">
                <a:latin typeface="Calibri" panose="020F0502020204030204" pitchFamily="34" charset="0"/>
                <a:cs typeface="Calibri" panose="020F0502020204030204" pitchFamily="34" charset="0"/>
              </a:rPr>
              <a:t>Hvilke prinsipielle spørsmål reiser tiltakene? </a:t>
            </a:r>
          </a:p>
          <a:p>
            <a:pPr marL="800100" lvl="1" indent="-342900">
              <a:buFont typeface="+mj-lt"/>
              <a:buAutoNum type="arabicPeriod"/>
            </a:pPr>
            <a:r>
              <a:rPr lang="nb-NO" sz="1400" dirty="0">
                <a:latin typeface="Calibri" panose="020F0502020204030204" pitchFamily="34" charset="0"/>
                <a:cs typeface="Calibri" panose="020F0502020204030204" pitchFamily="34" charset="0"/>
              </a:rPr>
              <a:t>Hva er de positive og negative virkningene av tiltakene, hvor varige er de, og hvem blir berørt? </a:t>
            </a:r>
          </a:p>
          <a:p>
            <a:pPr marL="800100" lvl="1" indent="-342900">
              <a:buFont typeface="+mj-lt"/>
              <a:buAutoNum type="arabicPeriod"/>
            </a:pPr>
            <a:r>
              <a:rPr lang="nb-NO" sz="1400" dirty="0">
                <a:latin typeface="Calibri" panose="020F0502020204030204" pitchFamily="34" charset="0"/>
                <a:cs typeface="Calibri" panose="020F0502020204030204" pitchFamily="34" charset="0"/>
              </a:rPr>
              <a:t>Hvilket tiltak anbefales og hvorfor? </a:t>
            </a:r>
          </a:p>
          <a:p>
            <a:pPr marL="800100" lvl="1" indent="-342900">
              <a:buFont typeface="+mj-lt"/>
              <a:buAutoNum type="arabicPeriod"/>
            </a:pPr>
            <a:r>
              <a:rPr lang="nb-NO" sz="1400" dirty="0">
                <a:latin typeface="Calibri" panose="020F0502020204030204" pitchFamily="34" charset="0"/>
                <a:cs typeface="Calibri" panose="020F0502020204030204" pitchFamily="34" charset="0"/>
              </a:rPr>
              <a:t>Hva er forutsetningen for en vellykket gjennomføring? </a:t>
            </a:r>
          </a:p>
          <a:p>
            <a:pPr marL="457200" lvl="1" indent="0">
              <a:buNone/>
            </a:pPr>
            <a:endParaRPr lang="nb-NO" sz="1400" dirty="0">
              <a:latin typeface="Calibri" panose="020F0502020204030204" pitchFamily="34" charset="0"/>
              <a:cs typeface="Calibri" panose="020F0502020204030204" pitchFamily="34" charset="0"/>
            </a:endParaRPr>
          </a:p>
          <a:p>
            <a:pPr marL="457200" lvl="1" indent="0">
              <a:buNone/>
            </a:pPr>
            <a:r>
              <a:rPr lang="nb-NO" sz="1400" dirty="0">
                <a:latin typeface="Calibri" panose="020F0502020204030204" pitchFamily="34" charset="0"/>
                <a:cs typeface="Calibri" panose="020F0502020204030204" pitchFamily="34" charset="0"/>
              </a:rPr>
              <a:t>Utredningen skal omfatte virkninger for enkeltpersoner, privat og offentlig næringsvirksomhet, statlig, fylkeskommunal og kommunal forvaltning og andre berørte. </a:t>
            </a:r>
          </a:p>
          <a:p>
            <a:pPr marL="342900" indent="-342900">
              <a:buFont typeface="+mj-lt"/>
              <a:buAutoNum type="arabicPeriod"/>
            </a:pPr>
            <a:endParaRPr lang="nb-NO" sz="1800" dirty="0">
              <a:latin typeface="Calibri" panose="020F0502020204030204" pitchFamily="34" charset="0"/>
              <a:cs typeface="Calibri" panose="020F0502020204030204" pitchFamily="34" charset="0"/>
            </a:endParaRPr>
          </a:p>
        </p:txBody>
      </p:sp>
      <p:pic>
        <p:nvPicPr>
          <p:cNvPr id="3" name="Bilde 2">
            <a:extLst>
              <a:ext uri="{FF2B5EF4-FFF2-40B4-BE49-F238E27FC236}">
                <a16:creationId xmlns:a16="http://schemas.microsoft.com/office/drawing/2014/main" id="{075A6E21-5C0C-455F-A239-2853C3E20AD2}"/>
              </a:ext>
            </a:extLst>
          </p:cNvPr>
          <p:cNvPicPr>
            <a:picLocks noChangeAspect="1"/>
          </p:cNvPicPr>
          <p:nvPr/>
        </p:nvPicPr>
        <p:blipFill>
          <a:blip r:embed="rId3"/>
          <a:stretch>
            <a:fillRect/>
          </a:stretch>
        </p:blipFill>
        <p:spPr>
          <a:xfrm>
            <a:off x="6212235" y="1825625"/>
            <a:ext cx="5101530" cy="4106732"/>
          </a:xfrm>
          <a:prstGeom prst="rect">
            <a:avLst/>
          </a:prstGeom>
          <a:noFill/>
        </p:spPr>
      </p:pic>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a:xfrm>
            <a:off x="11556000" y="6318000"/>
            <a:ext cx="450000" cy="360000"/>
          </a:xfrm>
        </p:spPr>
        <p:txBody>
          <a:bodyPr anchor="ctr">
            <a:normAutofit/>
          </a:bodyPr>
          <a:lstStyle/>
          <a:p>
            <a:pPr>
              <a:spcAft>
                <a:spcPts val="600"/>
              </a:spcAft>
            </a:pPr>
            <a:fld id="{CBF60C1B-21D4-425B-89C8-B0A7AB09A1E4}" type="slidenum">
              <a:rPr lang="nb-NO" smtClean="0"/>
              <a:pPr>
                <a:spcAft>
                  <a:spcPts val="600"/>
                </a:spcAft>
              </a:pPr>
              <a:t>5</a:t>
            </a:fld>
            <a:endParaRPr lang="nb-NO"/>
          </a:p>
        </p:txBody>
      </p:sp>
      <p:sp>
        <p:nvSpPr>
          <p:cNvPr id="12" name="Text Placeholder 5">
            <a:extLst>
              <a:ext uri="{FF2B5EF4-FFF2-40B4-BE49-F238E27FC236}">
                <a16:creationId xmlns:a16="http://schemas.microsoft.com/office/drawing/2014/main" id="{65861034-B7BA-6BA3-67C8-13A236553E43}"/>
              </a:ext>
            </a:extLst>
          </p:cNvPr>
          <p:cNvSpPr>
            <a:spLocks noGrp="1"/>
          </p:cNvSpPr>
          <p:nvPr>
            <p:ph type="body" sz="quarter" idx="15"/>
          </p:nvPr>
        </p:nvSpPr>
        <p:spPr>
          <a:xfrm>
            <a:off x="838200" y="5932357"/>
            <a:ext cx="5181600" cy="244606"/>
          </a:xfrm>
        </p:spPr>
        <p:txBody>
          <a:bodyPr/>
          <a:lstStyle/>
          <a:p>
            <a:endParaRPr lang="en-US"/>
          </a:p>
        </p:txBody>
      </p:sp>
      <p:sp>
        <p:nvSpPr>
          <p:cNvPr id="14" name="Text Placeholder 6">
            <a:extLst>
              <a:ext uri="{FF2B5EF4-FFF2-40B4-BE49-F238E27FC236}">
                <a16:creationId xmlns:a16="http://schemas.microsoft.com/office/drawing/2014/main" id="{A7977570-7D41-ADCA-77B8-56F9864CADC9}"/>
              </a:ext>
            </a:extLst>
          </p:cNvPr>
          <p:cNvSpPr>
            <a:spLocks noGrp="1"/>
          </p:cNvSpPr>
          <p:nvPr>
            <p:ph type="body" sz="quarter" idx="16"/>
          </p:nvPr>
        </p:nvSpPr>
        <p:spPr>
          <a:xfrm>
            <a:off x="6172200" y="5932357"/>
            <a:ext cx="5181600" cy="244606"/>
          </a:xfrm>
        </p:spPr>
        <p:txBody>
          <a:bodyPr/>
          <a:lstStyle/>
          <a:p>
            <a:r>
              <a:rPr lang="en-US" dirty="0" err="1"/>
              <a:t>Kilde</a:t>
            </a:r>
            <a:r>
              <a:rPr lang="en-US" dirty="0"/>
              <a:t>: </a:t>
            </a:r>
            <a:r>
              <a:rPr lang="en-US" dirty="0" err="1"/>
              <a:t>Lovdata</a:t>
            </a:r>
            <a:endParaRPr lang="en-US" dirty="0"/>
          </a:p>
        </p:txBody>
      </p:sp>
    </p:spTree>
    <p:extLst>
      <p:ext uri="{BB962C8B-B14F-4D97-AF65-F5344CB8AC3E}">
        <p14:creationId xmlns:p14="http://schemas.microsoft.com/office/powerpoint/2010/main" val="85598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p:txBody>
          <a:bodyPr/>
          <a:lstStyle/>
          <a:p>
            <a:fld id="{CBF60C1B-21D4-425B-89C8-B0A7AB09A1E4}" type="slidenum">
              <a:rPr lang="nb-NO" smtClean="0"/>
              <a:pPr/>
              <a:t>6</a:t>
            </a:fld>
            <a:endParaRPr lang="nb-NO" dirty="0"/>
          </a:p>
        </p:txBody>
      </p:sp>
      <p:sp>
        <p:nvSpPr>
          <p:cNvPr id="5" name="Plassholder for tekst 4">
            <a:extLst>
              <a:ext uri="{FF2B5EF4-FFF2-40B4-BE49-F238E27FC236}">
                <a16:creationId xmlns:a16="http://schemas.microsoft.com/office/drawing/2014/main" id="{55C35628-0FC4-4402-8B6C-B1BE4014E6EF}"/>
              </a:ext>
            </a:extLst>
          </p:cNvPr>
          <p:cNvSpPr>
            <a:spLocks noGrp="1"/>
          </p:cNvSpPr>
          <p:nvPr>
            <p:ph type="body" sz="quarter" idx="15"/>
          </p:nvPr>
        </p:nvSpPr>
        <p:spPr/>
        <p:txBody>
          <a:bodyPr/>
          <a:lstStyle/>
          <a:p>
            <a:endParaRPr lang="nb-NO"/>
          </a:p>
        </p:txBody>
      </p:sp>
      <p:pic>
        <p:nvPicPr>
          <p:cNvPr id="3" name="Bilde 2">
            <a:extLst>
              <a:ext uri="{FF2B5EF4-FFF2-40B4-BE49-F238E27FC236}">
                <a16:creationId xmlns:a16="http://schemas.microsoft.com/office/drawing/2014/main" id="{C499D6FE-C0AD-4118-B0A6-49238D51B34D}"/>
              </a:ext>
            </a:extLst>
          </p:cNvPr>
          <p:cNvPicPr>
            <a:picLocks noChangeAspect="1"/>
          </p:cNvPicPr>
          <p:nvPr/>
        </p:nvPicPr>
        <p:blipFill>
          <a:blip r:embed="rId3"/>
          <a:stretch>
            <a:fillRect/>
          </a:stretch>
        </p:blipFill>
        <p:spPr>
          <a:xfrm>
            <a:off x="1288179" y="1692179"/>
            <a:ext cx="2773936" cy="3928285"/>
          </a:xfrm>
          <a:prstGeom prst="rect">
            <a:avLst/>
          </a:prstGeom>
        </p:spPr>
      </p:pic>
      <p:pic>
        <p:nvPicPr>
          <p:cNvPr id="13" name="Bilde 12">
            <a:extLst>
              <a:ext uri="{FF2B5EF4-FFF2-40B4-BE49-F238E27FC236}">
                <a16:creationId xmlns:a16="http://schemas.microsoft.com/office/drawing/2014/main" id="{B854CD0B-2613-4CF7-999E-BEE3F37D0F76}"/>
              </a:ext>
            </a:extLst>
          </p:cNvPr>
          <p:cNvPicPr>
            <a:picLocks noChangeAspect="1"/>
          </p:cNvPicPr>
          <p:nvPr/>
        </p:nvPicPr>
        <p:blipFill rotWithShape="1">
          <a:blip r:embed="rId4"/>
          <a:srcRect/>
          <a:stretch/>
        </p:blipFill>
        <p:spPr>
          <a:xfrm>
            <a:off x="4714472" y="1679532"/>
            <a:ext cx="2763057" cy="3928285"/>
          </a:xfrm>
          <a:prstGeom prst="rect">
            <a:avLst/>
          </a:prstGeom>
        </p:spPr>
      </p:pic>
      <p:pic>
        <p:nvPicPr>
          <p:cNvPr id="15" name="Bilde 14">
            <a:extLst>
              <a:ext uri="{FF2B5EF4-FFF2-40B4-BE49-F238E27FC236}">
                <a16:creationId xmlns:a16="http://schemas.microsoft.com/office/drawing/2014/main" id="{1A0AB41A-CDBE-4C73-9171-742F20A3E3AC}"/>
              </a:ext>
            </a:extLst>
          </p:cNvPr>
          <p:cNvPicPr>
            <a:picLocks noChangeAspect="1"/>
          </p:cNvPicPr>
          <p:nvPr/>
        </p:nvPicPr>
        <p:blipFill>
          <a:blip r:embed="rId5"/>
          <a:stretch>
            <a:fillRect/>
          </a:stretch>
        </p:blipFill>
        <p:spPr>
          <a:xfrm>
            <a:off x="8129886" y="1704828"/>
            <a:ext cx="2736259" cy="3902989"/>
          </a:xfrm>
          <a:prstGeom prst="rect">
            <a:avLst/>
          </a:prstGeom>
        </p:spPr>
      </p:pic>
      <p:sp>
        <p:nvSpPr>
          <p:cNvPr id="16" name="Plassholder for innhold 2">
            <a:extLst>
              <a:ext uri="{FF2B5EF4-FFF2-40B4-BE49-F238E27FC236}">
                <a16:creationId xmlns:a16="http://schemas.microsoft.com/office/drawing/2014/main" id="{5598B5E1-30A6-441E-A963-5E7C7F387D5A}"/>
              </a:ext>
            </a:extLst>
          </p:cNvPr>
          <p:cNvSpPr>
            <a:spLocks noGrp="1"/>
          </p:cNvSpPr>
          <p:nvPr>
            <p:ph idx="1"/>
          </p:nvPr>
        </p:nvSpPr>
        <p:spPr>
          <a:xfrm>
            <a:off x="1288179" y="1151648"/>
            <a:ext cx="2773936" cy="835688"/>
          </a:xfrm>
        </p:spPr>
        <p:txBody>
          <a:bodyPr/>
          <a:lstStyle/>
          <a:p>
            <a:pPr marL="0" indent="0" algn="ctr">
              <a:buNone/>
            </a:pPr>
            <a:r>
              <a:rPr lang="nb-NO" sz="1600" dirty="0">
                <a:latin typeface="Calibri" panose="020F0502020204030204" pitchFamily="34" charset="0"/>
                <a:cs typeface="Calibri" panose="020F0502020204030204" pitchFamily="34" charset="0"/>
              </a:rPr>
              <a:t>Norsk offentlig utredning</a:t>
            </a:r>
            <a:endParaRPr lang="nb-NO" sz="1200" dirty="0">
              <a:latin typeface="Calibri" panose="020F0502020204030204" pitchFamily="34" charset="0"/>
              <a:cs typeface="Calibri" panose="020F0502020204030204" pitchFamily="34" charset="0"/>
            </a:endParaRPr>
          </a:p>
        </p:txBody>
      </p:sp>
      <p:sp>
        <p:nvSpPr>
          <p:cNvPr id="17" name="Plassholder for innhold 2">
            <a:extLst>
              <a:ext uri="{FF2B5EF4-FFF2-40B4-BE49-F238E27FC236}">
                <a16:creationId xmlns:a16="http://schemas.microsoft.com/office/drawing/2014/main" id="{2B331C5A-4355-4EDA-AADB-34F87E7D9A92}"/>
              </a:ext>
            </a:extLst>
          </p:cNvPr>
          <p:cNvSpPr txBox="1">
            <a:spLocks/>
          </p:cNvSpPr>
          <p:nvPr/>
        </p:nvSpPr>
        <p:spPr>
          <a:xfrm>
            <a:off x="4703593" y="1151648"/>
            <a:ext cx="2773936" cy="417844"/>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Arial" panose="020B0604020202020204" pitchFamily="34" charset="0"/>
                <a:ea typeface="Open Sans" panose="020B0606030504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bg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b-NO" sz="1600" dirty="0">
                <a:latin typeface="Calibri" panose="020F0502020204030204" pitchFamily="34" charset="0"/>
                <a:cs typeface="Calibri" panose="020F0502020204030204" pitchFamily="34" charset="0"/>
              </a:rPr>
              <a:t>Melding til Stortinget</a:t>
            </a:r>
            <a:endParaRPr lang="nb-NO" sz="1200" dirty="0">
              <a:latin typeface="Calibri" panose="020F0502020204030204" pitchFamily="34" charset="0"/>
              <a:cs typeface="Calibri" panose="020F0502020204030204" pitchFamily="34" charset="0"/>
            </a:endParaRPr>
          </a:p>
        </p:txBody>
      </p:sp>
      <p:sp>
        <p:nvSpPr>
          <p:cNvPr id="18" name="Plassholder for innhold 2">
            <a:extLst>
              <a:ext uri="{FF2B5EF4-FFF2-40B4-BE49-F238E27FC236}">
                <a16:creationId xmlns:a16="http://schemas.microsoft.com/office/drawing/2014/main" id="{F43F4DE9-3964-4B18-B396-5345420FDF14}"/>
              </a:ext>
            </a:extLst>
          </p:cNvPr>
          <p:cNvSpPr txBox="1">
            <a:spLocks/>
          </p:cNvSpPr>
          <p:nvPr/>
        </p:nvSpPr>
        <p:spPr>
          <a:xfrm>
            <a:off x="8129885" y="1151646"/>
            <a:ext cx="2773936" cy="417845"/>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Arial" panose="020B0604020202020204" pitchFamily="34" charset="0"/>
                <a:ea typeface="Open Sans" panose="020B0606030504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bg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b-NO" sz="1600" dirty="0">
                <a:latin typeface="Calibri" panose="020F0502020204030204" pitchFamily="34" charset="0"/>
                <a:cs typeface="Calibri" panose="020F0502020204030204" pitchFamily="34" charset="0"/>
              </a:rPr>
              <a:t>Proposisjon</a:t>
            </a:r>
            <a:endParaRPr lang="nb-NO" sz="1200" dirty="0">
              <a:latin typeface="Calibri" panose="020F0502020204030204" pitchFamily="34" charset="0"/>
              <a:cs typeface="Calibri" panose="020F0502020204030204" pitchFamily="34" charset="0"/>
            </a:endParaRPr>
          </a:p>
        </p:txBody>
      </p:sp>
      <p:sp>
        <p:nvSpPr>
          <p:cNvPr id="19" name="Pil: høyre 18">
            <a:extLst>
              <a:ext uri="{FF2B5EF4-FFF2-40B4-BE49-F238E27FC236}">
                <a16:creationId xmlns:a16="http://schemas.microsoft.com/office/drawing/2014/main" id="{795DAC69-D375-44A5-8CC4-AB2DE03C8E7A}"/>
              </a:ext>
            </a:extLst>
          </p:cNvPr>
          <p:cNvSpPr/>
          <p:nvPr/>
        </p:nvSpPr>
        <p:spPr>
          <a:xfrm>
            <a:off x="4118750" y="3507196"/>
            <a:ext cx="539086" cy="272955"/>
          </a:xfrm>
          <a:prstGeom prst="rightArrow">
            <a:avLst/>
          </a:prstGeom>
          <a:solidFill>
            <a:srgbClr val="BFBFB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Pil: høyre 19">
            <a:extLst>
              <a:ext uri="{FF2B5EF4-FFF2-40B4-BE49-F238E27FC236}">
                <a16:creationId xmlns:a16="http://schemas.microsoft.com/office/drawing/2014/main" id="{E3DE0967-422D-41B7-8971-A9A49E2C25D3}"/>
              </a:ext>
            </a:extLst>
          </p:cNvPr>
          <p:cNvSpPr/>
          <p:nvPr/>
        </p:nvSpPr>
        <p:spPr>
          <a:xfrm>
            <a:off x="7534164" y="3519843"/>
            <a:ext cx="539086" cy="272955"/>
          </a:xfrm>
          <a:prstGeom prst="rightArrow">
            <a:avLst/>
          </a:prstGeom>
          <a:solidFill>
            <a:srgbClr val="BFBFB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921335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17" grpId="0"/>
      <p:bldP spid="18" grpId="0"/>
      <p:bldP spid="19"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p:txBody>
          <a:bodyPr/>
          <a:lstStyle/>
          <a:p>
            <a:fld id="{CBF60C1B-21D4-425B-89C8-B0A7AB09A1E4}" type="slidenum">
              <a:rPr lang="nb-NO" smtClean="0"/>
              <a:pPr/>
              <a:t>7</a:t>
            </a:fld>
            <a:endParaRPr lang="nb-NO" dirty="0"/>
          </a:p>
        </p:txBody>
      </p:sp>
      <p:sp>
        <p:nvSpPr>
          <p:cNvPr id="5" name="Plassholder for tekst 4">
            <a:extLst>
              <a:ext uri="{FF2B5EF4-FFF2-40B4-BE49-F238E27FC236}">
                <a16:creationId xmlns:a16="http://schemas.microsoft.com/office/drawing/2014/main" id="{55C35628-0FC4-4402-8B6C-B1BE4014E6EF}"/>
              </a:ext>
            </a:extLst>
          </p:cNvPr>
          <p:cNvSpPr>
            <a:spLocks noGrp="1"/>
          </p:cNvSpPr>
          <p:nvPr>
            <p:ph type="body" sz="quarter" idx="15"/>
          </p:nvPr>
        </p:nvSpPr>
        <p:spPr/>
        <p:txBody>
          <a:bodyPr/>
          <a:lstStyle/>
          <a:p>
            <a:endParaRPr lang="nb-NO"/>
          </a:p>
        </p:txBody>
      </p:sp>
      <p:sp>
        <p:nvSpPr>
          <p:cNvPr id="23" name="TekstSylinder 22">
            <a:extLst>
              <a:ext uri="{FF2B5EF4-FFF2-40B4-BE49-F238E27FC236}">
                <a16:creationId xmlns:a16="http://schemas.microsoft.com/office/drawing/2014/main" id="{1B59FFB3-3F07-462F-BF2F-84C2D6B101C1}"/>
              </a:ext>
            </a:extLst>
          </p:cNvPr>
          <p:cNvSpPr txBox="1"/>
          <p:nvPr/>
        </p:nvSpPr>
        <p:spPr>
          <a:xfrm>
            <a:off x="2528687" y="1030132"/>
            <a:ext cx="2780991" cy="954107"/>
          </a:xfrm>
          <a:prstGeom prst="rect">
            <a:avLst/>
          </a:prstGeom>
          <a:solidFill>
            <a:schemeClr val="tx1">
              <a:lumMod val="75000"/>
            </a:schemeClr>
          </a:solidFill>
          <a:ln w="19050">
            <a:solidFill>
              <a:schemeClr val="tx1"/>
            </a:solidFill>
          </a:ln>
        </p:spPr>
        <p:txBody>
          <a:bodyPr wrap="square" rtlCol="0">
            <a:spAutoFit/>
          </a:bodyPr>
          <a:lstStyle/>
          <a:p>
            <a:r>
              <a:rPr lang="nb-NO" sz="1400" dirty="0">
                <a:solidFill>
                  <a:schemeClr val="bg1">
                    <a:lumMod val="65000"/>
                    <a:lumOff val="35000"/>
                  </a:schemeClr>
                </a:solidFill>
              </a:rPr>
              <a:t>              Kunnskapsminister </a:t>
            </a:r>
          </a:p>
          <a:p>
            <a:r>
              <a:rPr lang="nb-NO" sz="1400" dirty="0">
                <a:solidFill>
                  <a:schemeClr val="bg1">
                    <a:lumMod val="50000"/>
                    <a:lumOff val="50000"/>
                  </a:schemeClr>
                </a:solidFill>
              </a:rPr>
              <a:t>              Tonje Brenna (Ap)</a:t>
            </a:r>
          </a:p>
          <a:p>
            <a:endParaRPr lang="nb-NO" sz="1400" dirty="0">
              <a:solidFill>
                <a:schemeClr val="bg1">
                  <a:lumMod val="50000"/>
                  <a:lumOff val="50000"/>
                </a:schemeClr>
              </a:solidFill>
            </a:endParaRPr>
          </a:p>
          <a:p>
            <a:endParaRPr lang="nb-NO" sz="1400" dirty="0">
              <a:solidFill>
                <a:schemeClr val="bg1">
                  <a:lumMod val="50000"/>
                  <a:lumOff val="50000"/>
                </a:schemeClr>
              </a:solidFill>
            </a:endParaRPr>
          </a:p>
        </p:txBody>
      </p:sp>
      <p:pic>
        <p:nvPicPr>
          <p:cNvPr id="3076" name="Picture 4" descr="Portrettbilde av Tonje Brenna">
            <a:extLst>
              <a:ext uri="{FF2B5EF4-FFF2-40B4-BE49-F238E27FC236}">
                <a16:creationId xmlns:a16="http://schemas.microsoft.com/office/drawing/2014/main" id="{5D07D217-D8C6-4DD5-8FC4-7491B31ACE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5511" y="1036956"/>
            <a:ext cx="710462" cy="947283"/>
          </a:xfrm>
          <a:prstGeom prst="rect">
            <a:avLst/>
          </a:prstGeom>
          <a:noFill/>
          <a:ln w="19050">
            <a:noFill/>
          </a:ln>
          <a:extLst>
            <a:ext uri="{909E8E84-426E-40DD-AFC4-6F175D3DCCD1}">
              <a14:hiddenFill xmlns:a14="http://schemas.microsoft.com/office/drawing/2010/main">
                <a:solidFill>
                  <a:srgbClr val="FFFFFF"/>
                </a:solidFill>
              </a14:hiddenFill>
            </a:ext>
          </a:extLst>
        </p:spPr>
      </p:pic>
      <p:sp>
        <p:nvSpPr>
          <p:cNvPr id="26" name="TekstSylinder 25">
            <a:extLst>
              <a:ext uri="{FF2B5EF4-FFF2-40B4-BE49-F238E27FC236}">
                <a16:creationId xmlns:a16="http://schemas.microsoft.com/office/drawing/2014/main" id="{47F511DE-7C15-465B-9158-BEBA24AB9444}"/>
              </a:ext>
            </a:extLst>
          </p:cNvPr>
          <p:cNvSpPr txBox="1"/>
          <p:nvPr/>
        </p:nvSpPr>
        <p:spPr>
          <a:xfrm>
            <a:off x="5383343" y="1030132"/>
            <a:ext cx="4279971" cy="954107"/>
          </a:xfrm>
          <a:prstGeom prst="rect">
            <a:avLst/>
          </a:prstGeom>
          <a:solidFill>
            <a:schemeClr val="tx1">
              <a:lumMod val="75000"/>
            </a:schemeClr>
          </a:solidFill>
          <a:ln w="19050">
            <a:solidFill>
              <a:schemeClr val="tx1"/>
            </a:solidFill>
          </a:ln>
        </p:spPr>
        <p:txBody>
          <a:bodyPr wrap="square" rtlCol="0">
            <a:spAutoFit/>
          </a:bodyPr>
          <a:lstStyle/>
          <a:p>
            <a:r>
              <a:rPr lang="nb-NO" sz="1400" dirty="0">
                <a:solidFill>
                  <a:schemeClr val="bg1">
                    <a:lumMod val="65000"/>
                    <a:lumOff val="35000"/>
                  </a:schemeClr>
                </a:solidFill>
              </a:rPr>
              <a:t>              Forsknings- og høyere utdanningsminister </a:t>
            </a:r>
          </a:p>
          <a:p>
            <a:r>
              <a:rPr lang="nb-NO" sz="1400" dirty="0">
                <a:solidFill>
                  <a:schemeClr val="bg1">
                    <a:lumMod val="50000"/>
                    <a:lumOff val="50000"/>
                  </a:schemeClr>
                </a:solidFill>
              </a:rPr>
              <a:t>              Ola Borten Moe (Sp)</a:t>
            </a:r>
          </a:p>
          <a:p>
            <a:endParaRPr lang="nb-NO" sz="1400" dirty="0">
              <a:solidFill>
                <a:schemeClr val="bg1">
                  <a:lumMod val="50000"/>
                  <a:lumOff val="50000"/>
                </a:schemeClr>
              </a:solidFill>
            </a:endParaRPr>
          </a:p>
          <a:p>
            <a:endParaRPr lang="nb-NO" sz="1400" dirty="0">
              <a:solidFill>
                <a:schemeClr val="bg1">
                  <a:lumMod val="50000"/>
                  <a:lumOff val="50000"/>
                </a:schemeClr>
              </a:solidFill>
            </a:endParaRPr>
          </a:p>
        </p:txBody>
      </p:sp>
      <p:pic>
        <p:nvPicPr>
          <p:cNvPr id="3078" name="Picture 6" descr="Ola Borten Moe">
            <a:extLst>
              <a:ext uri="{FF2B5EF4-FFF2-40B4-BE49-F238E27FC236}">
                <a16:creationId xmlns:a16="http://schemas.microsoft.com/office/drawing/2014/main" id="{96904593-9EDA-4E00-88A8-A002E3D71A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1176" y="1036956"/>
            <a:ext cx="710463" cy="947284"/>
          </a:xfrm>
          <a:prstGeom prst="rect">
            <a:avLst/>
          </a:prstGeom>
          <a:noFill/>
          <a:ln w="19050">
            <a:noFill/>
          </a:ln>
          <a:extLst>
            <a:ext uri="{909E8E84-426E-40DD-AFC4-6F175D3DCCD1}">
              <a14:hiddenFill xmlns:a14="http://schemas.microsoft.com/office/drawing/2010/main">
                <a:solidFill>
                  <a:srgbClr val="FFFFFF"/>
                </a:solidFill>
              </a14:hiddenFill>
            </a:ext>
          </a:extLst>
        </p:spPr>
      </p:pic>
      <p:sp>
        <p:nvSpPr>
          <p:cNvPr id="31" name="AutoShape 10">
            <a:extLst>
              <a:ext uri="{FF2B5EF4-FFF2-40B4-BE49-F238E27FC236}">
                <a16:creationId xmlns:a16="http://schemas.microsoft.com/office/drawing/2014/main" id="{06A4D1F0-C590-4C22-A14C-42DA53E09A32}"/>
              </a:ext>
            </a:extLst>
          </p:cNvPr>
          <p:cNvSpPr>
            <a:spLocks noChangeAspect="1" noChangeArrowheads="1"/>
          </p:cNvSpPr>
          <p:nvPr/>
        </p:nvSpPr>
        <p:spPr bwMode="auto">
          <a:xfrm>
            <a:off x="4821072" y="2053714"/>
            <a:ext cx="2712492" cy="960931"/>
          </a:xfrm>
          <a:prstGeom prst="rect">
            <a:avLst/>
          </a:prstGeom>
          <a:solidFill>
            <a:schemeClr val="tx1">
              <a:lumMod val="75000"/>
            </a:schemeClr>
          </a:solidFill>
          <a:ln w="19050">
            <a:solidFill>
              <a:schemeClr val="tx1"/>
            </a:solidFill>
          </a:ln>
        </p:spPr>
        <p:txBody>
          <a:bodyPr vert="horz" wrap="square" lIns="91440" tIns="45720" rIns="91440" bIns="45720" numCol="1" anchor="t" anchorCtr="0" compatLnSpc="1">
            <a:prstTxWarp prst="textNoShape">
              <a:avLst/>
            </a:prstTxWarp>
          </a:bodyPr>
          <a:lstStyle/>
          <a:p>
            <a:r>
              <a:rPr lang="nb-NO" dirty="0">
                <a:ln>
                  <a:solidFill>
                    <a:schemeClr val="tx1"/>
                  </a:solidFill>
                </a:ln>
              </a:rPr>
              <a:t>            </a:t>
            </a:r>
            <a:r>
              <a:rPr lang="nb-NO" dirty="0">
                <a:solidFill>
                  <a:schemeClr val="bg1">
                    <a:lumMod val="65000"/>
                    <a:lumOff val="35000"/>
                  </a:schemeClr>
                </a:solidFill>
              </a:rPr>
              <a:t> </a:t>
            </a:r>
            <a:r>
              <a:rPr lang="nb-NO" sz="1400" dirty="0">
                <a:solidFill>
                  <a:schemeClr val="bg1">
                    <a:lumMod val="65000"/>
                    <a:lumOff val="35000"/>
                  </a:schemeClr>
                </a:solidFill>
              </a:rPr>
              <a:t>Departementsråd</a:t>
            </a:r>
          </a:p>
          <a:p>
            <a:r>
              <a:rPr lang="nb-NO" sz="1400" dirty="0">
                <a:ln>
                  <a:solidFill>
                    <a:schemeClr val="tx1"/>
                  </a:solidFill>
                </a:ln>
                <a:solidFill>
                  <a:schemeClr val="bg1">
                    <a:lumMod val="65000"/>
                    <a:lumOff val="35000"/>
                  </a:schemeClr>
                </a:solidFill>
              </a:rPr>
              <a:t>                 </a:t>
            </a:r>
            <a:r>
              <a:rPr lang="nb-NO" sz="1400" dirty="0">
                <a:solidFill>
                  <a:schemeClr val="bg1">
                    <a:lumMod val="50000"/>
                    <a:lumOff val="50000"/>
                  </a:schemeClr>
                </a:solidFill>
              </a:rPr>
              <a:t>Dag Thomas Gisholt</a:t>
            </a:r>
            <a:r>
              <a:rPr lang="nb-NO" dirty="0">
                <a:ln>
                  <a:solidFill>
                    <a:schemeClr val="tx1"/>
                  </a:solidFill>
                </a:ln>
              </a:rPr>
              <a:t>	</a:t>
            </a:r>
          </a:p>
        </p:txBody>
      </p:sp>
      <p:pic>
        <p:nvPicPr>
          <p:cNvPr id="3080" name="Bilde 3079">
            <a:extLst>
              <a:ext uri="{FF2B5EF4-FFF2-40B4-BE49-F238E27FC236}">
                <a16:creationId xmlns:a16="http://schemas.microsoft.com/office/drawing/2014/main" id="{B3973B72-6082-490C-A015-0181D343512E}"/>
              </a:ext>
            </a:extLst>
          </p:cNvPr>
          <p:cNvPicPr>
            <a:picLocks noChangeAspect="1"/>
          </p:cNvPicPr>
          <p:nvPr/>
        </p:nvPicPr>
        <p:blipFill rotWithShape="1">
          <a:blip r:embed="rId5"/>
          <a:srcRect l="25106" r="23464"/>
          <a:stretch/>
        </p:blipFill>
        <p:spPr>
          <a:xfrm>
            <a:off x="4821072" y="2060540"/>
            <a:ext cx="817814" cy="954106"/>
          </a:xfrm>
          <a:prstGeom prst="rect">
            <a:avLst/>
          </a:prstGeom>
          <a:ln w="19050">
            <a:noFill/>
          </a:ln>
        </p:spPr>
      </p:pic>
      <p:grpSp>
        <p:nvGrpSpPr>
          <p:cNvPr id="3084" name="Gruppe 3083">
            <a:extLst>
              <a:ext uri="{FF2B5EF4-FFF2-40B4-BE49-F238E27FC236}">
                <a16:creationId xmlns:a16="http://schemas.microsoft.com/office/drawing/2014/main" id="{A24143FF-F4CC-4062-9DFE-1BA647B7DA88}"/>
              </a:ext>
            </a:extLst>
          </p:cNvPr>
          <p:cNvGrpSpPr/>
          <p:nvPr/>
        </p:nvGrpSpPr>
        <p:grpSpPr>
          <a:xfrm>
            <a:off x="1624872" y="3442656"/>
            <a:ext cx="8942256" cy="2123658"/>
            <a:chOff x="2078311" y="2910385"/>
            <a:chExt cx="8942256" cy="2123658"/>
          </a:xfrm>
        </p:grpSpPr>
        <p:sp>
          <p:nvSpPr>
            <p:cNvPr id="3083" name="TekstSylinder 3082">
              <a:extLst>
                <a:ext uri="{FF2B5EF4-FFF2-40B4-BE49-F238E27FC236}">
                  <a16:creationId xmlns:a16="http://schemas.microsoft.com/office/drawing/2014/main" id="{D584694C-0F07-4A66-B6FB-9A6DDE8B181C}"/>
                </a:ext>
              </a:extLst>
            </p:cNvPr>
            <p:cNvSpPr txBox="1"/>
            <p:nvPr/>
          </p:nvSpPr>
          <p:spPr>
            <a:xfrm>
              <a:off x="2078311" y="2910385"/>
              <a:ext cx="1224447" cy="2123658"/>
            </a:xfrm>
            <a:prstGeom prst="rect">
              <a:avLst/>
            </a:prstGeom>
            <a:solidFill>
              <a:schemeClr val="bg2">
                <a:lumMod val="25000"/>
                <a:lumOff val="75000"/>
              </a:schemeClr>
            </a:solidFill>
            <a:ln w="19050">
              <a:solidFill>
                <a:schemeClr val="tx1"/>
              </a:solidFill>
            </a:ln>
          </p:spPr>
          <p:txBody>
            <a:bodyPr wrap="square" rtlCol="0">
              <a:spAutoFit/>
            </a:bodyPr>
            <a:lstStyle/>
            <a:p>
              <a:pPr algn="ctr"/>
              <a:endParaRPr lang="nb-NO" sz="1200" dirty="0">
                <a:solidFill>
                  <a:schemeClr val="bg1">
                    <a:lumMod val="65000"/>
                    <a:lumOff val="35000"/>
                  </a:schemeClr>
                </a:solidFill>
              </a:endParaRPr>
            </a:p>
            <a:p>
              <a:pPr algn="ctr"/>
              <a:r>
                <a:rPr lang="nb-NO" sz="1200" dirty="0">
                  <a:solidFill>
                    <a:schemeClr val="bg1">
                      <a:lumMod val="65000"/>
                      <a:lumOff val="35000"/>
                    </a:schemeClr>
                  </a:solidFill>
                </a:rPr>
                <a:t>Avdeling for barnehage og grunnskole</a:t>
              </a: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r>
                <a:rPr lang="nb-NO" sz="1200" dirty="0">
                  <a:solidFill>
                    <a:schemeClr val="bg1">
                      <a:lumMod val="65000"/>
                      <a:lumOff val="35000"/>
                    </a:schemeClr>
                  </a:solidFill>
                </a:rPr>
                <a:t> </a:t>
              </a:r>
            </a:p>
          </p:txBody>
        </p:sp>
        <p:sp>
          <p:nvSpPr>
            <p:cNvPr id="44" name="TekstSylinder 43">
              <a:extLst>
                <a:ext uri="{FF2B5EF4-FFF2-40B4-BE49-F238E27FC236}">
                  <a16:creationId xmlns:a16="http://schemas.microsoft.com/office/drawing/2014/main" id="{5D28E373-F6F2-4482-954B-01E5B53AC1A8}"/>
                </a:ext>
              </a:extLst>
            </p:cNvPr>
            <p:cNvSpPr txBox="1"/>
            <p:nvPr/>
          </p:nvSpPr>
          <p:spPr>
            <a:xfrm>
              <a:off x="3356651" y="2910385"/>
              <a:ext cx="1224447" cy="2123658"/>
            </a:xfrm>
            <a:prstGeom prst="rect">
              <a:avLst/>
            </a:prstGeom>
            <a:solidFill>
              <a:schemeClr val="bg2">
                <a:lumMod val="25000"/>
                <a:lumOff val="75000"/>
              </a:schemeClr>
            </a:solidFill>
            <a:ln w="19050">
              <a:solidFill>
                <a:schemeClr val="tx1"/>
              </a:solidFill>
            </a:ln>
          </p:spPr>
          <p:txBody>
            <a:bodyPr wrap="square" rtlCol="0">
              <a:spAutoFit/>
            </a:bodyPr>
            <a:lstStyle/>
            <a:p>
              <a:pPr algn="ctr"/>
              <a:endParaRPr lang="nb-NO" sz="1200" dirty="0">
                <a:solidFill>
                  <a:schemeClr val="bg1">
                    <a:lumMod val="65000"/>
                    <a:lumOff val="35000"/>
                  </a:schemeClr>
                </a:solidFill>
              </a:endParaRPr>
            </a:p>
            <a:p>
              <a:pPr algn="ctr"/>
              <a:r>
                <a:rPr lang="nb-NO" sz="1200" dirty="0">
                  <a:solidFill>
                    <a:schemeClr val="bg1">
                      <a:lumMod val="65000"/>
                      <a:lumOff val="35000"/>
                    </a:schemeClr>
                  </a:solidFill>
                </a:rPr>
                <a:t>Avdeling for videregående opplæring, fagskole og kompetanse-politikk</a:t>
              </a: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r>
                <a:rPr lang="nb-NO" sz="1200" dirty="0">
                  <a:solidFill>
                    <a:schemeClr val="bg1">
                      <a:lumMod val="65000"/>
                      <a:lumOff val="35000"/>
                    </a:schemeClr>
                  </a:solidFill>
                </a:rPr>
                <a:t> </a:t>
              </a:r>
            </a:p>
          </p:txBody>
        </p:sp>
        <p:sp>
          <p:nvSpPr>
            <p:cNvPr id="45" name="TekstSylinder 44">
              <a:extLst>
                <a:ext uri="{FF2B5EF4-FFF2-40B4-BE49-F238E27FC236}">
                  <a16:creationId xmlns:a16="http://schemas.microsoft.com/office/drawing/2014/main" id="{D96C06A8-CAAF-4954-B396-FB2624BDBA72}"/>
                </a:ext>
              </a:extLst>
            </p:cNvPr>
            <p:cNvSpPr txBox="1"/>
            <p:nvPr/>
          </p:nvSpPr>
          <p:spPr>
            <a:xfrm>
              <a:off x="4634991" y="2910385"/>
              <a:ext cx="1224447" cy="2123658"/>
            </a:xfrm>
            <a:prstGeom prst="rect">
              <a:avLst/>
            </a:prstGeom>
            <a:solidFill>
              <a:schemeClr val="bg2">
                <a:lumMod val="25000"/>
                <a:lumOff val="75000"/>
              </a:schemeClr>
            </a:solidFill>
            <a:ln w="19050">
              <a:solidFill>
                <a:schemeClr val="tx1"/>
              </a:solidFill>
            </a:ln>
          </p:spPr>
          <p:txBody>
            <a:bodyPr wrap="square" rtlCol="0">
              <a:spAutoFit/>
            </a:bodyPr>
            <a:lstStyle/>
            <a:p>
              <a:pPr algn="ctr"/>
              <a:endParaRPr lang="nb-NO" sz="1200" dirty="0">
                <a:solidFill>
                  <a:schemeClr val="bg1">
                    <a:lumMod val="65000"/>
                    <a:lumOff val="35000"/>
                  </a:schemeClr>
                </a:solidFill>
              </a:endParaRPr>
            </a:p>
            <a:p>
              <a:pPr algn="ctr"/>
              <a:r>
                <a:rPr lang="nb-NO" sz="1200" dirty="0">
                  <a:solidFill>
                    <a:schemeClr val="bg1">
                      <a:lumMod val="65000"/>
                      <a:lumOff val="35000"/>
                    </a:schemeClr>
                  </a:solidFill>
                </a:rPr>
                <a:t>Avdeling for fellestjenester og strategiske satsings-områder</a:t>
              </a: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r>
                <a:rPr lang="nb-NO" sz="1200" dirty="0">
                  <a:solidFill>
                    <a:schemeClr val="bg1">
                      <a:lumMod val="65000"/>
                      <a:lumOff val="35000"/>
                    </a:schemeClr>
                  </a:solidFill>
                </a:rPr>
                <a:t> </a:t>
              </a:r>
            </a:p>
          </p:txBody>
        </p:sp>
        <p:sp>
          <p:nvSpPr>
            <p:cNvPr id="46" name="TekstSylinder 45">
              <a:extLst>
                <a:ext uri="{FF2B5EF4-FFF2-40B4-BE49-F238E27FC236}">
                  <a16:creationId xmlns:a16="http://schemas.microsoft.com/office/drawing/2014/main" id="{0A14262E-E0C2-48D2-8F14-52A626906FA6}"/>
                </a:ext>
              </a:extLst>
            </p:cNvPr>
            <p:cNvSpPr txBox="1"/>
            <p:nvPr/>
          </p:nvSpPr>
          <p:spPr>
            <a:xfrm>
              <a:off x="5913331" y="2910385"/>
              <a:ext cx="1224447" cy="2123658"/>
            </a:xfrm>
            <a:prstGeom prst="rect">
              <a:avLst/>
            </a:prstGeom>
            <a:solidFill>
              <a:schemeClr val="bg2">
                <a:lumMod val="25000"/>
                <a:lumOff val="75000"/>
              </a:schemeClr>
            </a:solidFill>
            <a:ln w="19050">
              <a:solidFill>
                <a:schemeClr val="tx1"/>
              </a:solidFill>
            </a:ln>
          </p:spPr>
          <p:txBody>
            <a:bodyPr wrap="square" rtlCol="0">
              <a:spAutoFit/>
            </a:bodyPr>
            <a:lstStyle/>
            <a:p>
              <a:pPr algn="ctr"/>
              <a:endParaRPr lang="nb-NO" sz="1200" dirty="0">
                <a:solidFill>
                  <a:schemeClr val="bg1">
                    <a:lumMod val="65000"/>
                    <a:lumOff val="35000"/>
                  </a:schemeClr>
                </a:solidFill>
              </a:endParaRPr>
            </a:p>
            <a:p>
              <a:pPr algn="ctr"/>
              <a:r>
                <a:rPr lang="nb-NO" sz="1200" dirty="0">
                  <a:solidFill>
                    <a:schemeClr val="bg1">
                      <a:lumMod val="65000"/>
                      <a:lumOff val="35000"/>
                    </a:schemeClr>
                  </a:solidFill>
                </a:rPr>
                <a:t>Juridisk avdeling</a:t>
              </a: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r>
                <a:rPr lang="nb-NO" sz="1200" dirty="0">
                  <a:solidFill>
                    <a:schemeClr val="bg1">
                      <a:lumMod val="65000"/>
                      <a:lumOff val="35000"/>
                    </a:schemeClr>
                  </a:solidFill>
                </a:rPr>
                <a:t> </a:t>
              </a:r>
            </a:p>
          </p:txBody>
        </p:sp>
        <p:sp>
          <p:nvSpPr>
            <p:cNvPr id="47" name="TekstSylinder 46">
              <a:extLst>
                <a:ext uri="{FF2B5EF4-FFF2-40B4-BE49-F238E27FC236}">
                  <a16:creationId xmlns:a16="http://schemas.microsoft.com/office/drawing/2014/main" id="{60875999-86D4-4F2C-B086-188F3E97A7B4}"/>
                </a:ext>
              </a:extLst>
            </p:cNvPr>
            <p:cNvSpPr txBox="1"/>
            <p:nvPr/>
          </p:nvSpPr>
          <p:spPr>
            <a:xfrm>
              <a:off x="7191671" y="2910385"/>
              <a:ext cx="1224447" cy="2123658"/>
            </a:xfrm>
            <a:prstGeom prst="rect">
              <a:avLst/>
            </a:prstGeom>
            <a:solidFill>
              <a:schemeClr val="bg2">
                <a:lumMod val="25000"/>
                <a:lumOff val="75000"/>
              </a:schemeClr>
            </a:solidFill>
            <a:ln w="19050">
              <a:solidFill>
                <a:schemeClr val="tx1"/>
              </a:solidFill>
            </a:ln>
          </p:spPr>
          <p:txBody>
            <a:bodyPr wrap="square" rtlCol="0">
              <a:spAutoFit/>
            </a:bodyPr>
            <a:lstStyle/>
            <a:p>
              <a:pPr algn="ctr"/>
              <a:endParaRPr lang="nb-NO" sz="1200" dirty="0">
                <a:solidFill>
                  <a:schemeClr val="bg1">
                    <a:lumMod val="65000"/>
                    <a:lumOff val="35000"/>
                  </a:schemeClr>
                </a:solidFill>
              </a:endParaRPr>
            </a:p>
            <a:p>
              <a:pPr algn="ctr"/>
              <a:r>
                <a:rPr lang="nb-NO" sz="1200" dirty="0">
                  <a:solidFill>
                    <a:schemeClr val="bg1">
                      <a:lumMod val="65000"/>
                      <a:lumOff val="35000"/>
                    </a:schemeClr>
                  </a:solidFill>
                </a:rPr>
                <a:t>Avdeling for eierskap i høyere utdanning og forskning</a:t>
              </a: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r>
                <a:rPr lang="nb-NO" sz="1200" dirty="0">
                  <a:solidFill>
                    <a:schemeClr val="bg1">
                      <a:lumMod val="65000"/>
                      <a:lumOff val="35000"/>
                    </a:schemeClr>
                  </a:solidFill>
                </a:rPr>
                <a:t> </a:t>
              </a:r>
            </a:p>
          </p:txBody>
        </p:sp>
        <p:sp>
          <p:nvSpPr>
            <p:cNvPr id="48" name="TekstSylinder 47">
              <a:extLst>
                <a:ext uri="{FF2B5EF4-FFF2-40B4-BE49-F238E27FC236}">
                  <a16:creationId xmlns:a16="http://schemas.microsoft.com/office/drawing/2014/main" id="{D00D9DC5-0D30-4C2B-B238-9FE0F20538BB}"/>
                </a:ext>
              </a:extLst>
            </p:cNvPr>
            <p:cNvSpPr txBox="1"/>
            <p:nvPr/>
          </p:nvSpPr>
          <p:spPr>
            <a:xfrm>
              <a:off x="8470011" y="2910385"/>
              <a:ext cx="1224447" cy="2123658"/>
            </a:xfrm>
            <a:prstGeom prst="rect">
              <a:avLst/>
            </a:prstGeom>
            <a:solidFill>
              <a:schemeClr val="bg2">
                <a:lumMod val="25000"/>
                <a:lumOff val="75000"/>
              </a:schemeClr>
            </a:solidFill>
            <a:ln w="19050">
              <a:solidFill>
                <a:schemeClr val="tx1"/>
              </a:solidFill>
            </a:ln>
          </p:spPr>
          <p:txBody>
            <a:bodyPr wrap="square" rtlCol="0">
              <a:spAutoFit/>
            </a:bodyPr>
            <a:lstStyle/>
            <a:p>
              <a:pPr algn="ctr"/>
              <a:endParaRPr lang="nb-NO" sz="1200" dirty="0">
                <a:solidFill>
                  <a:schemeClr val="bg1">
                    <a:lumMod val="65000"/>
                    <a:lumOff val="35000"/>
                  </a:schemeClr>
                </a:solidFill>
              </a:endParaRPr>
            </a:p>
            <a:p>
              <a:pPr algn="ctr"/>
              <a:r>
                <a:rPr lang="nb-NO" sz="1200" dirty="0">
                  <a:solidFill>
                    <a:schemeClr val="bg1">
                      <a:lumMod val="65000"/>
                      <a:lumOff val="35000"/>
                    </a:schemeClr>
                  </a:solidFill>
                </a:rPr>
                <a:t>Avdeling for høyere utdanning, forskning og internasjonalt arbeid</a:t>
              </a: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r>
                <a:rPr lang="nb-NO" sz="1200" dirty="0">
                  <a:solidFill>
                    <a:schemeClr val="bg1">
                      <a:lumMod val="65000"/>
                      <a:lumOff val="35000"/>
                    </a:schemeClr>
                  </a:solidFill>
                </a:rPr>
                <a:t> </a:t>
              </a:r>
            </a:p>
          </p:txBody>
        </p:sp>
        <p:sp>
          <p:nvSpPr>
            <p:cNvPr id="49" name="TekstSylinder 48">
              <a:extLst>
                <a:ext uri="{FF2B5EF4-FFF2-40B4-BE49-F238E27FC236}">
                  <a16:creationId xmlns:a16="http://schemas.microsoft.com/office/drawing/2014/main" id="{219CCD38-E5BB-48C6-877F-7CF1160A5541}"/>
                </a:ext>
              </a:extLst>
            </p:cNvPr>
            <p:cNvSpPr txBox="1"/>
            <p:nvPr/>
          </p:nvSpPr>
          <p:spPr>
            <a:xfrm>
              <a:off x="9748351" y="2910385"/>
              <a:ext cx="1272216" cy="2123658"/>
            </a:xfrm>
            <a:prstGeom prst="rect">
              <a:avLst/>
            </a:prstGeom>
            <a:solidFill>
              <a:schemeClr val="bg2">
                <a:lumMod val="25000"/>
                <a:lumOff val="75000"/>
              </a:schemeClr>
            </a:solidFill>
            <a:ln w="19050">
              <a:solidFill>
                <a:schemeClr val="tx1"/>
              </a:solidFill>
            </a:ln>
          </p:spPr>
          <p:txBody>
            <a:bodyPr wrap="square" rtlCol="0">
              <a:spAutoFit/>
            </a:bodyPr>
            <a:lstStyle/>
            <a:p>
              <a:pPr algn="ctr"/>
              <a:endParaRPr lang="nb-NO" sz="1200" dirty="0">
                <a:solidFill>
                  <a:schemeClr val="bg1">
                    <a:lumMod val="65000"/>
                    <a:lumOff val="35000"/>
                  </a:schemeClr>
                </a:solidFill>
              </a:endParaRPr>
            </a:p>
            <a:p>
              <a:pPr algn="ctr"/>
              <a:r>
                <a:rPr lang="nb-NO" sz="1200" dirty="0">
                  <a:solidFill>
                    <a:schemeClr val="bg1">
                      <a:lumMod val="65000"/>
                      <a:lumOff val="35000"/>
                    </a:schemeClr>
                  </a:solidFill>
                </a:rPr>
                <a:t>Kommunikasjon</a:t>
              </a: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endParaRPr lang="nb-NO" sz="1200" dirty="0">
                <a:solidFill>
                  <a:schemeClr val="bg1">
                    <a:lumMod val="65000"/>
                    <a:lumOff val="35000"/>
                  </a:schemeClr>
                </a:solidFill>
              </a:endParaRPr>
            </a:p>
            <a:p>
              <a:pPr algn="ctr"/>
              <a:r>
                <a:rPr lang="nb-NO" sz="1200" dirty="0">
                  <a:solidFill>
                    <a:schemeClr val="bg1">
                      <a:lumMod val="65000"/>
                      <a:lumOff val="35000"/>
                    </a:schemeClr>
                  </a:solidFill>
                </a:rPr>
                <a:t> </a:t>
              </a:r>
            </a:p>
          </p:txBody>
        </p:sp>
      </p:grpSp>
      <p:sp>
        <p:nvSpPr>
          <p:cNvPr id="3085" name="TekstSylinder 3084">
            <a:extLst>
              <a:ext uri="{FF2B5EF4-FFF2-40B4-BE49-F238E27FC236}">
                <a16:creationId xmlns:a16="http://schemas.microsoft.com/office/drawing/2014/main" id="{FFFA2701-B241-4613-8F6E-1342941FD063}"/>
              </a:ext>
            </a:extLst>
          </p:cNvPr>
          <p:cNvSpPr txBox="1"/>
          <p:nvPr/>
        </p:nvSpPr>
        <p:spPr>
          <a:xfrm>
            <a:off x="4333164" y="4688013"/>
            <a:ext cx="976514" cy="830997"/>
          </a:xfrm>
          <a:prstGeom prst="rect">
            <a:avLst/>
          </a:prstGeom>
          <a:solidFill>
            <a:srgbClr val="BFBFBF"/>
          </a:solidFill>
          <a:ln>
            <a:solidFill>
              <a:schemeClr val="tx1"/>
            </a:solidFill>
          </a:ln>
        </p:spPr>
        <p:txBody>
          <a:bodyPr wrap="square" rtlCol="0">
            <a:spAutoFit/>
          </a:bodyPr>
          <a:lstStyle/>
          <a:p>
            <a:pPr algn="ctr"/>
            <a:r>
              <a:rPr lang="nb-NO" sz="1200" dirty="0"/>
              <a:t>Seksjon for analyse og kunnskapsgrunnlag</a:t>
            </a:r>
          </a:p>
        </p:txBody>
      </p:sp>
      <p:sp>
        <p:nvSpPr>
          <p:cNvPr id="3086" name="Pil: høyre 3085">
            <a:extLst>
              <a:ext uri="{FF2B5EF4-FFF2-40B4-BE49-F238E27FC236}">
                <a16:creationId xmlns:a16="http://schemas.microsoft.com/office/drawing/2014/main" id="{8D045969-E9A9-455E-85C8-6456A50DD948}"/>
              </a:ext>
            </a:extLst>
          </p:cNvPr>
          <p:cNvSpPr/>
          <p:nvPr/>
        </p:nvSpPr>
        <p:spPr>
          <a:xfrm>
            <a:off x="5309678" y="4974617"/>
            <a:ext cx="4782841" cy="238836"/>
          </a:xfrm>
          <a:prstGeom prst="rightArrow">
            <a:avLst/>
          </a:prstGeom>
          <a:solidFill>
            <a:srgbClr val="BFBFB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3" name="Pil: høyre 52">
            <a:extLst>
              <a:ext uri="{FF2B5EF4-FFF2-40B4-BE49-F238E27FC236}">
                <a16:creationId xmlns:a16="http://schemas.microsoft.com/office/drawing/2014/main" id="{B89D01F2-7988-4973-A192-FA169DB16384}"/>
              </a:ext>
            </a:extLst>
          </p:cNvPr>
          <p:cNvSpPr/>
          <p:nvPr/>
        </p:nvSpPr>
        <p:spPr>
          <a:xfrm rot="10800000">
            <a:off x="2099480" y="4974617"/>
            <a:ext cx="2231849" cy="238836"/>
          </a:xfrm>
          <a:prstGeom prst="rightArrow">
            <a:avLst/>
          </a:prstGeom>
          <a:solidFill>
            <a:srgbClr val="BFBFB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Stjerne: 5 tagger 1">
            <a:extLst>
              <a:ext uri="{FF2B5EF4-FFF2-40B4-BE49-F238E27FC236}">
                <a16:creationId xmlns:a16="http://schemas.microsoft.com/office/drawing/2014/main" id="{8B2C782B-BAAE-4B06-96EC-E9574C758E0E}"/>
              </a:ext>
            </a:extLst>
          </p:cNvPr>
          <p:cNvSpPr/>
          <p:nvPr/>
        </p:nvSpPr>
        <p:spPr>
          <a:xfrm>
            <a:off x="1956604" y="4816174"/>
            <a:ext cx="563836" cy="516917"/>
          </a:xfrm>
          <a:prstGeom prst="star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2" name="Stjerne: 5 tagger 21">
            <a:extLst>
              <a:ext uri="{FF2B5EF4-FFF2-40B4-BE49-F238E27FC236}">
                <a16:creationId xmlns:a16="http://schemas.microsoft.com/office/drawing/2014/main" id="{0054FEA0-1EDE-4605-A370-2C0229B50E44}"/>
              </a:ext>
            </a:extLst>
          </p:cNvPr>
          <p:cNvSpPr/>
          <p:nvPr/>
        </p:nvSpPr>
        <p:spPr>
          <a:xfrm>
            <a:off x="3215404" y="4816174"/>
            <a:ext cx="563836" cy="516917"/>
          </a:xfrm>
          <a:prstGeom prst="star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4" name="Stjerne: 5 tagger 23">
            <a:extLst>
              <a:ext uri="{FF2B5EF4-FFF2-40B4-BE49-F238E27FC236}">
                <a16:creationId xmlns:a16="http://schemas.microsoft.com/office/drawing/2014/main" id="{BC310F4F-6AC7-4FBB-8358-F3D948B76A5B}"/>
              </a:ext>
            </a:extLst>
          </p:cNvPr>
          <p:cNvSpPr/>
          <p:nvPr/>
        </p:nvSpPr>
        <p:spPr>
          <a:xfrm>
            <a:off x="7707708" y="4816174"/>
            <a:ext cx="563836" cy="516917"/>
          </a:xfrm>
          <a:prstGeom prst="star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2497817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8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5" grpId="0" animBg="1"/>
      <p:bldP spid="3086" grpId="0" animBg="1"/>
      <p:bldP spid="53" grpId="0" animBg="1"/>
      <p:bldP spid="2" grpId="0" animBg="1"/>
      <p:bldP spid="22"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p:txBody>
          <a:bodyPr/>
          <a:lstStyle/>
          <a:p>
            <a:fld id="{CBF60C1B-21D4-425B-89C8-B0A7AB09A1E4}" type="slidenum">
              <a:rPr lang="nb-NO" smtClean="0"/>
              <a:pPr/>
              <a:t>8</a:t>
            </a:fld>
            <a:endParaRPr lang="nb-NO" dirty="0"/>
          </a:p>
        </p:txBody>
      </p:sp>
      <p:sp>
        <p:nvSpPr>
          <p:cNvPr id="6" name="Plassholder for innhold 2">
            <a:extLst>
              <a:ext uri="{FF2B5EF4-FFF2-40B4-BE49-F238E27FC236}">
                <a16:creationId xmlns:a16="http://schemas.microsoft.com/office/drawing/2014/main" id="{A614BB4B-5F9B-41EA-BC43-BCF8BB7436A1}"/>
              </a:ext>
            </a:extLst>
          </p:cNvPr>
          <p:cNvSpPr>
            <a:spLocks noGrp="1"/>
          </p:cNvSpPr>
          <p:nvPr>
            <p:ph idx="1"/>
          </p:nvPr>
        </p:nvSpPr>
        <p:spPr>
          <a:xfrm>
            <a:off x="2603500" y="0"/>
            <a:ext cx="6985000" cy="6858000"/>
          </a:xfrm>
        </p:spPr>
        <p:txBody>
          <a:bodyPr anchor="ctr"/>
          <a:lstStyle/>
          <a:p>
            <a:pPr marL="0" indent="0" algn="ctr">
              <a:buNone/>
            </a:pPr>
            <a:r>
              <a:rPr lang="nb-NO" sz="2000" dirty="0">
                <a:latin typeface="Calibri" panose="020F0502020204030204" pitchFamily="34" charset="0"/>
                <a:cs typeface="Calibri" panose="020F0502020204030204" pitchFamily="34" charset="0"/>
              </a:rPr>
              <a:t>Det er forventet – og lovpålagt – at beslutninger skal baseres på relevant og oppdatert kunnskap. </a:t>
            </a:r>
          </a:p>
          <a:p>
            <a:pPr marL="0" indent="0" algn="ctr">
              <a:buNone/>
            </a:pPr>
            <a:r>
              <a:rPr lang="nb-NO" sz="2000" dirty="0">
                <a:latin typeface="Calibri" panose="020F0502020204030204" pitchFamily="34" charset="0"/>
                <a:cs typeface="Calibri" panose="020F0502020204030204" pitchFamily="34" charset="0"/>
              </a:rPr>
              <a:t>Departementene har organisatoriske strukturer på plass for å ta i bruk forskning, og flere formelle politiske dokumenter bygges rundt et oppdatert kunnskapsgrunnlag. </a:t>
            </a:r>
          </a:p>
          <a:p>
            <a:pPr marL="0" indent="0" algn="ctr">
              <a:buNone/>
            </a:pPr>
            <a:endParaRPr lang="nb-NO" sz="2000" dirty="0">
              <a:latin typeface="Calibri" panose="020F0502020204030204" pitchFamily="34" charset="0"/>
              <a:cs typeface="Calibri" panose="020F0502020204030204" pitchFamily="34" charset="0"/>
            </a:endParaRPr>
          </a:p>
          <a:p>
            <a:pPr marL="0" indent="0" algn="ctr">
              <a:buNone/>
            </a:pPr>
            <a:r>
              <a:rPr lang="nb-NO" sz="2000" dirty="0">
                <a:solidFill>
                  <a:schemeClr val="bg2">
                    <a:lumMod val="25000"/>
                    <a:lumOff val="75000"/>
                  </a:schemeClr>
                </a:solidFill>
                <a:latin typeface="Calibri" panose="020F0502020204030204" pitchFamily="34" charset="0"/>
                <a:cs typeface="Calibri" panose="020F0502020204030204" pitchFamily="34" charset="0"/>
              </a:rPr>
              <a:t>Men betyr det at ansatte i departementene alltid finner frem til og tar i bruk relevant og oppdatert kunnskap i sitt arbeid?</a:t>
            </a:r>
          </a:p>
        </p:txBody>
      </p:sp>
      <p:sp>
        <p:nvSpPr>
          <p:cNvPr id="9" name="Plassholder for tekst 8">
            <a:extLst>
              <a:ext uri="{FF2B5EF4-FFF2-40B4-BE49-F238E27FC236}">
                <a16:creationId xmlns:a16="http://schemas.microsoft.com/office/drawing/2014/main" id="{F0D0F1B7-BB0B-435D-9288-5602F4844E30}"/>
              </a:ext>
            </a:extLst>
          </p:cNvPr>
          <p:cNvSpPr>
            <a:spLocks noGrp="1"/>
          </p:cNvSpPr>
          <p:nvPr>
            <p:ph type="body" sz="quarter" idx="15"/>
          </p:nvPr>
        </p:nvSpPr>
        <p:spPr/>
        <p:txBody>
          <a:bodyPr/>
          <a:lstStyle/>
          <a:p>
            <a:endParaRPr lang="nb-NO"/>
          </a:p>
        </p:txBody>
      </p:sp>
    </p:spTree>
    <p:extLst>
      <p:ext uri="{BB962C8B-B14F-4D97-AF65-F5344CB8AC3E}">
        <p14:creationId xmlns:p14="http://schemas.microsoft.com/office/powerpoint/2010/main" val="2306636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p:txBody>
          <a:bodyPr/>
          <a:lstStyle/>
          <a:p>
            <a:fld id="{CBF60C1B-21D4-425B-89C8-B0A7AB09A1E4}" type="slidenum">
              <a:rPr lang="nb-NO" smtClean="0"/>
              <a:pPr/>
              <a:t>9</a:t>
            </a:fld>
            <a:endParaRPr lang="nb-NO" dirty="0"/>
          </a:p>
        </p:txBody>
      </p:sp>
      <p:sp>
        <p:nvSpPr>
          <p:cNvPr id="6" name="Plassholder for innhold 2">
            <a:extLst>
              <a:ext uri="{FF2B5EF4-FFF2-40B4-BE49-F238E27FC236}">
                <a16:creationId xmlns:a16="http://schemas.microsoft.com/office/drawing/2014/main" id="{A614BB4B-5F9B-41EA-BC43-BCF8BB7436A1}"/>
              </a:ext>
            </a:extLst>
          </p:cNvPr>
          <p:cNvSpPr>
            <a:spLocks noGrp="1"/>
          </p:cNvSpPr>
          <p:nvPr>
            <p:ph idx="1"/>
          </p:nvPr>
        </p:nvSpPr>
        <p:spPr>
          <a:xfrm>
            <a:off x="3341996" y="0"/>
            <a:ext cx="5508009" cy="6858000"/>
          </a:xfrm>
        </p:spPr>
        <p:txBody>
          <a:bodyPr anchor="ctr"/>
          <a:lstStyle/>
          <a:p>
            <a:pPr marL="0" indent="0" algn="ctr">
              <a:buNone/>
            </a:pPr>
            <a:r>
              <a:rPr lang="nb-NO" sz="2000" b="1" dirty="0">
                <a:solidFill>
                  <a:schemeClr val="bg2">
                    <a:lumMod val="25000"/>
                    <a:lumOff val="75000"/>
                  </a:schemeClr>
                </a:solidFill>
                <a:latin typeface="Calibri" panose="020F0502020204030204" pitchFamily="34" charset="0"/>
                <a:cs typeface="Calibri" panose="020F0502020204030204" pitchFamily="34" charset="0"/>
              </a:rPr>
              <a:t>FORSKNING</a:t>
            </a:r>
          </a:p>
          <a:p>
            <a:pPr marL="0" indent="0" algn="ctr">
              <a:buNone/>
            </a:pPr>
            <a:endParaRPr lang="nb-NO" sz="2000" b="1" dirty="0">
              <a:solidFill>
                <a:schemeClr val="bg2">
                  <a:lumMod val="25000"/>
                  <a:lumOff val="75000"/>
                </a:schemeClr>
              </a:solidFill>
              <a:latin typeface="Calibri" panose="020F0502020204030204" pitchFamily="34" charset="0"/>
              <a:cs typeface="Calibri" panose="020F0502020204030204" pitchFamily="34" charset="0"/>
            </a:endParaRPr>
          </a:p>
          <a:p>
            <a:pPr marL="0" indent="0" algn="ctr">
              <a:buNone/>
            </a:pPr>
            <a:r>
              <a:rPr lang="nb-NO" sz="2000" b="1" dirty="0">
                <a:solidFill>
                  <a:schemeClr val="bg2">
                    <a:lumMod val="25000"/>
                    <a:lumOff val="75000"/>
                  </a:schemeClr>
                </a:solidFill>
                <a:latin typeface="Calibri" panose="020F0502020204030204" pitchFamily="34" charset="0"/>
                <a:cs typeface="Calibri" panose="020F0502020204030204" pitchFamily="34" charset="0"/>
              </a:rPr>
              <a:t>Hvordan</a:t>
            </a:r>
            <a:r>
              <a:rPr lang="nb-NO" sz="2000" dirty="0">
                <a:latin typeface="Calibri" panose="020F0502020204030204" pitchFamily="34" charset="0"/>
                <a:cs typeface="Calibri" panose="020F0502020204030204" pitchFamily="34" charset="0"/>
              </a:rPr>
              <a:t> brukes forskning – og </a:t>
            </a:r>
            <a:r>
              <a:rPr lang="nb-NO" sz="2000" b="1" dirty="0">
                <a:solidFill>
                  <a:schemeClr val="bg2">
                    <a:lumMod val="25000"/>
                    <a:lumOff val="75000"/>
                  </a:schemeClr>
                </a:solidFill>
                <a:latin typeface="Calibri" panose="020F0502020204030204" pitchFamily="34" charset="0"/>
                <a:cs typeface="Calibri" panose="020F0502020204030204" pitchFamily="34" charset="0"/>
              </a:rPr>
              <a:t>hva påvirker </a:t>
            </a:r>
            <a:r>
              <a:rPr lang="nb-NO" sz="2000" dirty="0">
                <a:latin typeface="Calibri" panose="020F0502020204030204" pitchFamily="34" charset="0"/>
                <a:cs typeface="Calibri" panose="020F0502020204030204" pitchFamily="34" charset="0"/>
              </a:rPr>
              <a:t>hvorvidt og hvordan vi bruker forskning i departementene?  </a:t>
            </a:r>
            <a:endParaRPr lang="nb-NO" sz="1600" dirty="0">
              <a:latin typeface="Calibri" panose="020F0502020204030204" pitchFamily="34" charset="0"/>
              <a:cs typeface="Calibri" panose="020F0502020204030204" pitchFamily="34" charset="0"/>
            </a:endParaRPr>
          </a:p>
        </p:txBody>
      </p:sp>
      <p:sp>
        <p:nvSpPr>
          <p:cNvPr id="9" name="Plassholder for tekst 8">
            <a:extLst>
              <a:ext uri="{FF2B5EF4-FFF2-40B4-BE49-F238E27FC236}">
                <a16:creationId xmlns:a16="http://schemas.microsoft.com/office/drawing/2014/main" id="{F0D0F1B7-BB0B-435D-9288-5602F4844E30}"/>
              </a:ext>
            </a:extLst>
          </p:cNvPr>
          <p:cNvSpPr>
            <a:spLocks noGrp="1"/>
          </p:cNvSpPr>
          <p:nvPr>
            <p:ph type="body" sz="quarter" idx="15"/>
          </p:nvPr>
        </p:nvSpPr>
        <p:spPr/>
        <p:txBody>
          <a:bodyPr/>
          <a:lstStyle/>
          <a:p>
            <a:endParaRPr lang="nb-NO"/>
          </a:p>
        </p:txBody>
      </p:sp>
    </p:spTree>
    <p:extLst>
      <p:ext uri="{BB962C8B-B14F-4D97-AF65-F5344CB8AC3E}">
        <p14:creationId xmlns:p14="http://schemas.microsoft.com/office/powerpoint/2010/main" val="157868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p:txBody>
          <a:bodyPr/>
          <a:lstStyle/>
          <a:p>
            <a:fld id="{CBF60C1B-21D4-425B-89C8-B0A7AB09A1E4}" type="slidenum">
              <a:rPr lang="nb-NO" smtClean="0"/>
              <a:pPr/>
              <a:t>10</a:t>
            </a:fld>
            <a:endParaRPr lang="nb-NO" dirty="0"/>
          </a:p>
        </p:txBody>
      </p:sp>
      <p:sp>
        <p:nvSpPr>
          <p:cNvPr id="5" name="Plassholder for tekst 4">
            <a:extLst>
              <a:ext uri="{FF2B5EF4-FFF2-40B4-BE49-F238E27FC236}">
                <a16:creationId xmlns:a16="http://schemas.microsoft.com/office/drawing/2014/main" id="{55C35628-0FC4-4402-8B6C-B1BE4014E6EF}"/>
              </a:ext>
            </a:extLst>
          </p:cNvPr>
          <p:cNvSpPr>
            <a:spLocks noGrp="1"/>
          </p:cNvSpPr>
          <p:nvPr>
            <p:ph type="body" sz="quarter" idx="15"/>
          </p:nvPr>
        </p:nvSpPr>
        <p:spPr/>
        <p:txBody>
          <a:bodyPr/>
          <a:lstStyle/>
          <a:p>
            <a:endParaRPr lang="nb-NO"/>
          </a:p>
        </p:txBody>
      </p:sp>
      <p:sp>
        <p:nvSpPr>
          <p:cNvPr id="6" name="Plassholder for innhold 2">
            <a:extLst>
              <a:ext uri="{FF2B5EF4-FFF2-40B4-BE49-F238E27FC236}">
                <a16:creationId xmlns:a16="http://schemas.microsoft.com/office/drawing/2014/main" id="{A614BB4B-5F9B-41EA-BC43-BCF8BB7436A1}"/>
              </a:ext>
            </a:extLst>
          </p:cNvPr>
          <p:cNvSpPr>
            <a:spLocks noGrp="1"/>
          </p:cNvSpPr>
          <p:nvPr>
            <p:ph idx="1"/>
          </p:nvPr>
        </p:nvSpPr>
        <p:spPr>
          <a:xfrm>
            <a:off x="838200" y="1825625"/>
            <a:ext cx="4844143" cy="4351338"/>
          </a:xfrm>
        </p:spPr>
        <p:txBody>
          <a:bodyPr/>
          <a:lstStyle/>
          <a:p>
            <a:pPr marL="0" indent="0">
              <a:buNone/>
            </a:pPr>
            <a:r>
              <a:rPr lang="nb-NO" sz="2000" dirty="0">
                <a:latin typeface="Calibri" panose="020F0502020204030204" pitchFamily="34" charset="0"/>
                <a:cs typeface="Calibri" panose="020F0502020204030204" pitchFamily="34" charset="0"/>
              </a:rPr>
              <a:t>Survey: </a:t>
            </a:r>
          </a:p>
          <a:p>
            <a:pPr lvl="1"/>
            <a:r>
              <a:rPr lang="nb-NO" sz="1600" dirty="0">
                <a:latin typeface="Calibri" panose="020F0502020204030204" pitchFamily="34" charset="0"/>
                <a:cs typeface="Calibri" panose="020F0502020204030204" pitchFamily="34" charset="0"/>
              </a:rPr>
              <a:t>2019</a:t>
            </a:r>
          </a:p>
          <a:p>
            <a:pPr lvl="1"/>
            <a:r>
              <a:rPr lang="nb-NO" sz="1600" dirty="0">
                <a:latin typeface="Calibri" panose="020F0502020204030204" pitchFamily="34" charset="0"/>
                <a:cs typeface="Calibri" panose="020F0502020204030204" pitchFamily="34" charset="0"/>
              </a:rPr>
              <a:t>Ca. 1900 respondenter </a:t>
            </a:r>
          </a:p>
          <a:p>
            <a:pPr lvl="1"/>
            <a:r>
              <a:rPr lang="nb-NO" sz="1600" dirty="0">
                <a:latin typeface="Calibri" panose="020F0502020204030204" pitchFamily="34" charset="0"/>
                <a:cs typeface="Calibri" panose="020F0502020204030204" pitchFamily="34" charset="0"/>
              </a:rPr>
              <a:t>Alle departementer (utenom JD) og seks underliggende organisasjoner</a:t>
            </a:r>
          </a:p>
          <a:p>
            <a:pPr marL="0" indent="0">
              <a:buNone/>
            </a:pPr>
            <a:endParaRPr lang="nb-NO" sz="2000" dirty="0">
              <a:latin typeface="Calibri" panose="020F0502020204030204" pitchFamily="34" charset="0"/>
              <a:cs typeface="Calibri" panose="020F0502020204030204" pitchFamily="34" charset="0"/>
            </a:endParaRPr>
          </a:p>
          <a:p>
            <a:pPr marL="0" indent="0">
              <a:buNone/>
            </a:pPr>
            <a:r>
              <a:rPr lang="nb-NO" sz="2000" dirty="0">
                <a:latin typeface="Calibri" panose="020F0502020204030204" pitchFamily="34" charset="0"/>
                <a:cs typeface="Calibri" panose="020F0502020204030204" pitchFamily="34" charset="0"/>
              </a:rPr>
              <a:t>Hyppighet, kilder, kanaler, spredning og bruk</a:t>
            </a:r>
          </a:p>
        </p:txBody>
      </p:sp>
      <p:sp>
        <p:nvSpPr>
          <p:cNvPr id="7" name="Tittel 1">
            <a:extLst>
              <a:ext uri="{FF2B5EF4-FFF2-40B4-BE49-F238E27FC236}">
                <a16:creationId xmlns:a16="http://schemas.microsoft.com/office/drawing/2014/main" id="{C0787E37-260B-4686-A6E4-0464E076D4A0}"/>
              </a:ext>
            </a:extLst>
          </p:cNvPr>
          <p:cNvSpPr>
            <a:spLocks noGrp="1"/>
          </p:cNvSpPr>
          <p:nvPr>
            <p:ph type="title"/>
          </p:nvPr>
        </p:nvSpPr>
        <p:spPr>
          <a:xfrm>
            <a:off x="838200" y="365125"/>
            <a:ext cx="6591300" cy="1325563"/>
          </a:xfrm>
        </p:spPr>
        <p:txBody>
          <a:bodyPr>
            <a:normAutofit/>
          </a:bodyPr>
          <a:lstStyle/>
          <a:p>
            <a:r>
              <a:rPr lang="nb-NO" sz="2800" dirty="0">
                <a:latin typeface="Calibri" panose="020F0502020204030204" pitchFamily="34" charset="0"/>
                <a:cs typeface="Calibri" panose="020F0502020204030204" pitchFamily="34" charset="0"/>
              </a:rPr>
              <a:t>Hvordan brukes forskning i departementene? </a:t>
            </a:r>
          </a:p>
        </p:txBody>
      </p:sp>
      <p:pic>
        <p:nvPicPr>
          <p:cNvPr id="3" name="Bilde 2" descr="Bobleark, prøvepapir og blyant">
            <a:extLst>
              <a:ext uri="{FF2B5EF4-FFF2-40B4-BE49-F238E27FC236}">
                <a16:creationId xmlns:a16="http://schemas.microsoft.com/office/drawing/2014/main" id="{DC43FAE7-DA5D-43C9-8295-B6E1AF612D28}"/>
              </a:ext>
            </a:extLst>
          </p:cNvPr>
          <p:cNvPicPr>
            <a:picLocks noChangeAspect="1"/>
          </p:cNvPicPr>
          <p:nvPr/>
        </p:nvPicPr>
        <p:blipFill rotWithShape="1">
          <a:blip r:embed="rId3">
            <a:extLst>
              <a:ext uri="{28A0092B-C50C-407E-A947-70E740481C1C}">
                <a14:useLocalDpi xmlns:a14="http://schemas.microsoft.com/office/drawing/2010/main" val="0"/>
              </a:ext>
            </a:extLst>
          </a:blip>
          <a:srcRect l="36910" r="20789"/>
          <a:stretch/>
        </p:blipFill>
        <p:spPr>
          <a:xfrm>
            <a:off x="7721600" y="0"/>
            <a:ext cx="4470400" cy="6858000"/>
          </a:xfrm>
          <a:prstGeom prst="rect">
            <a:avLst/>
          </a:prstGeom>
        </p:spPr>
      </p:pic>
    </p:spTree>
    <p:extLst>
      <p:ext uri="{BB962C8B-B14F-4D97-AF65-F5344CB8AC3E}">
        <p14:creationId xmlns:p14="http://schemas.microsoft.com/office/powerpoint/2010/main" val="822542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2CBE3D8D-DA02-49D4-9ECA-055461891777}"/>
              </a:ext>
            </a:extLst>
          </p:cNvPr>
          <p:cNvPicPr>
            <a:picLocks noChangeAspect="1"/>
          </p:cNvPicPr>
          <p:nvPr/>
        </p:nvPicPr>
        <p:blipFill rotWithShape="1">
          <a:blip r:embed="rId3"/>
          <a:srcRect/>
          <a:stretch/>
        </p:blipFill>
        <p:spPr>
          <a:xfrm>
            <a:off x="318173" y="3455886"/>
            <a:ext cx="6609496" cy="3270351"/>
          </a:xfrm>
          <a:prstGeom prst="flowChartProcess">
            <a:avLst/>
          </a:prstGeom>
        </p:spPr>
      </p:pic>
      <p:pic>
        <p:nvPicPr>
          <p:cNvPr id="5" name="Bilde 4">
            <a:extLst>
              <a:ext uri="{FF2B5EF4-FFF2-40B4-BE49-F238E27FC236}">
                <a16:creationId xmlns:a16="http://schemas.microsoft.com/office/drawing/2014/main" id="{E8781CA0-37FA-476E-B337-4C47556CECE0}"/>
              </a:ext>
            </a:extLst>
          </p:cNvPr>
          <p:cNvPicPr>
            <a:picLocks noChangeAspect="1"/>
          </p:cNvPicPr>
          <p:nvPr/>
        </p:nvPicPr>
        <p:blipFill rotWithShape="1">
          <a:blip r:embed="rId4"/>
          <a:srcRect b="13072"/>
          <a:stretch/>
        </p:blipFill>
        <p:spPr>
          <a:xfrm>
            <a:off x="4598849" y="68263"/>
            <a:ext cx="7294520" cy="3360737"/>
          </a:xfrm>
          <a:prstGeom prst="rect">
            <a:avLst/>
          </a:prstGeom>
          <a:noFill/>
        </p:spPr>
      </p:pic>
      <p:sp>
        <p:nvSpPr>
          <p:cNvPr id="3" name="Plassholder for lysbildenummer 2" hidden="1">
            <a:extLst>
              <a:ext uri="{FF2B5EF4-FFF2-40B4-BE49-F238E27FC236}">
                <a16:creationId xmlns:a16="http://schemas.microsoft.com/office/drawing/2014/main" id="{DE14C8C7-5458-471C-86E3-AFD9CD6F7477}"/>
              </a:ext>
            </a:extLst>
          </p:cNvPr>
          <p:cNvSpPr>
            <a:spLocks noGrp="1"/>
          </p:cNvSpPr>
          <p:nvPr>
            <p:ph type="sldNum" sz="quarter" idx="4294967295"/>
          </p:nvPr>
        </p:nvSpPr>
        <p:spPr>
          <a:xfrm>
            <a:off x="11555518" y="6317146"/>
            <a:ext cx="450010" cy="360000"/>
          </a:xfrm>
        </p:spPr>
        <p:txBody>
          <a:bodyPr/>
          <a:lstStyle/>
          <a:p>
            <a:pPr>
              <a:spcAft>
                <a:spcPts val="600"/>
              </a:spcAft>
            </a:pPr>
            <a:fld id="{29E3B291-050D-4A82-B0A1-DB349FC61753}" type="slidenum">
              <a:rPr lang="nb-NO" smtClean="0"/>
              <a:pPr>
                <a:spcAft>
                  <a:spcPts val="600"/>
                </a:spcAft>
              </a:pPr>
              <a:t>11</a:t>
            </a:fld>
            <a:endParaRPr lang="nb-NO"/>
          </a:p>
        </p:txBody>
      </p:sp>
      <p:sp>
        <p:nvSpPr>
          <p:cNvPr id="6" name="TekstSylinder 5">
            <a:extLst>
              <a:ext uri="{FF2B5EF4-FFF2-40B4-BE49-F238E27FC236}">
                <a16:creationId xmlns:a16="http://schemas.microsoft.com/office/drawing/2014/main" id="{FAB8D91E-F651-4927-819F-0CE9C00C5449}"/>
              </a:ext>
            </a:extLst>
          </p:cNvPr>
          <p:cNvSpPr txBox="1"/>
          <p:nvPr/>
        </p:nvSpPr>
        <p:spPr>
          <a:xfrm>
            <a:off x="680174" y="317500"/>
            <a:ext cx="3790225" cy="2554545"/>
          </a:xfrm>
          <a:prstGeom prst="rect">
            <a:avLst/>
          </a:prstGeom>
          <a:noFill/>
        </p:spPr>
        <p:txBody>
          <a:bodyPr wrap="square" rtlCol="0">
            <a:spAutoFit/>
          </a:bodyPr>
          <a:lstStyle/>
          <a:p>
            <a:pPr algn="r"/>
            <a:r>
              <a:rPr lang="nb-NO" sz="1600" b="1" dirty="0">
                <a:latin typeface="Calibri" panose="020F0502020204030204" pitchFamily="34" charset="0"/>
                <a:cs typeface="Calibri" panose="020F0502020204030204" pitchFamily="34" charset="0"/>
              </a:rPr>
              <a:t>Hyppighet: </a:t>
            </a:r>
            <a:r>
              <a:rPr lang="nb-NO" sz="1600" dirty="0">
                <a:latin typeface="Calibri" panose="020F0502020204030204" pitchFamily="34" charset="0"/>
                <a:cs typeface="Calibri" panose="020F0502020204030204" pitchFamily="34" charset="0"/>
              </a:rPr>
              <a:t>Hvor ofte konsulterer du forskning (dvs. leser, lytter til, får referert eller på annet vis får tilgang til forskningsresultater) som del av jobben din de siste 12 mnd.?</a:t>
            </a:r>
          </a:p>
          <a:p>
            <a:pPr algn="r"/>
            <a:endParaRPr lang="nb-NO" sz="1600" dirty="0">
              <a:latin typeface="Calibri" panose="020F0502020204030204" pitchFamily="34" charset="0"/>
              <a:cs typeface="Calibri" panose="020F0502020204030204" pitchFamily="34" charset="0"/>
            </a:endParaRPr>
          </a:p>
          <a:p>
            <a:pPr algn="r"/>
            <a:endParaRPr lang="nb-NO" sz="1600" dirty="0">
              <a:latin typeface="Calibri" panose="020F0502020204030204" pitchFamily="34" charset="0"/>
              <a:cs typeface="Calibri" panose="020F0502020204030204" pitchFamily="34" charset="0"/>
            </a:endParaRPr>
          </a:p>
          <a:p>
            <a:pPr algn="r"/>
            <a:endParaRPr lang="nb-NO" sz="1600" dirty="0">
              <a:latin typeface="Calibri" panose="020F0502020204030204" pitchFamily="34" charset="0"/>
              <a:cs typeface="Calibri" panose="020F0502020204030204" pitchFamily="34" charset="0"/>
            </a:endParaRPr>
          </a:p>
          <a:p>
            <a:pPr algn="r"/>
            <a:r>
              <a:rPr lang="nb-NO" sz="1600" dirty="0">
                <a:latin typeface="Calibri" panose="020F0502020204030204" pitchFamily="34" charset="0"/>
                <a:cs typeface="Calibri" panose="020F0502020204030204" pitchFamily="34" charset="0"/>
                <a:sym typeface="Wingdings" panose="05000000000000000000" pitchFamily="2" charset="2"/>
              </a:rPr>
              <a:t> Å forholde seg til forskning er en viktig del av jobben til statlige ansatte.</a:t>
            </a:r>
            <a:endParaRPr lang="nb-NO" sz="1600" dirty="0">
              <a:latin typeface="Calibri" panose="020F0502020204030204" pitchFamily="34" charset="0"/>
              <a:cs typeface="Calibri" panose="020F0502020204030204" pitchFamily="34" charset="0"/>
            </a:endParaRPr>
          </a:p>
        </p:txBody>
      </p:sp>
      <p:sp>
        <p:nvSpPr>
          <p:cNvPr id="11" name="TekstSylinder 10">
            <a:extLst>
              <a:ext uri="{FF2B5EF4-FFF2-40B4-BE49-F238E27FC236}">
                <a16:creationId xmlns:a16="http://schemas.microsoft.com/office/drawing/2014/main" id="{CA06DBDB-86F5-4662-AF52-53F8EBA72F06}"/>
              </a:ext>
            </a:extLst>
          </p:cNvPr>
          <p:cNvSpPr txBox="1"/>
          <p:nvPr/>
        </p:nvSpPr>
        <p:spPr>
          <a:xfrm>
            <a:off x="7017474" y="3813788"/>
            <a:ext cx="3790225" cy="2308324"/>
          </a:xfrm>
          <a:prstGeom prst="rect">
            <a:avLst/>
          </a:prstGeom>
          <a:noFill/>
        </p:spPr>
        <p:txBody>
          <a:bodyPr wrap="square" rtlCol="0">
            <a:spAutoFit/>
          </a:bodyPr>
          <a:lstStyle/>
          <a:p>
            <a:r>
              <a:rPr lang="nb-NO" sz="1600" b="1" dirty="0">
                <a:latin typeface="Calibri" panose="020F0502020204030204" pitchFamily="34" charset="0"/>
                <a:cs typeface="Calibri" panose="020F0502020204030204" pitchFamily="34" charset="0"/>
              </a:rPr>
              <a:t>Kilder: </a:t>
            </a:r>
            <a:r>
              <a:rPr lang="nb-NO" sz="1600" dirty="0">
                <a:latin typeface="Calibri" panose="020F0502020204030204" pitchFamily="34" charset="0"/>
                <a:cs typeface="Calibri" panose="020F0502020204030204" pitchFamily="34" charset="0"/>
              </a:rPr>
              <a:t>Hvor ofte henter du inn forskningsbasert kunnskap fra følgende kilder? </a:t>
            </a:r>
          </a:p>
          <a:p>
            <a:endParaRPr lang="nb-NO" sz="1600" dirty="0">
              <a:latin typeface="Calibri" panose="020F0502020204030204" pitchFamily="34" charset="0"/>
              <a:cs typeface="Calibri" panose="020F0502020204030204" pitchFamily="34" charset="0"/>
            </a:endParaRPr>
          </a:p>
          <a:p>
            <a:endParaRPr lang="nb-NO" sz="1600" dirty="0">
              <a:latin typeface="Calibri" panose="020F0502020204030204" pitchFamily="34" charset="0"/>
              <a:cs typeface="Calibri" panose="020F0502020204030204" pitchFamily="34" charset="0"/>
            </a:endParaRPr>
          </a:p>
          <a:p>
            <a:r>
              <a:rPr lang="nb-NO" sz="1600" dirty="0">
                <a:latin typeface="Calibri" panose="020F0502020204030204" pitchFamily="34" charset="0"/>
                <a:cs typeface="Calibri" panose="020F0502020204030204" pitchFamily="34" charset="0"/>
                <a:sym typeface="Wingdings" panose="05000000000000000000" pitchFamily="2" charset="2"/>
              </a:rPr>
              <a:t> Byråkrater henter som oftest inn forskning fra organisasjoner som sitter tett på statsforvaltningen eller fra enheter i organisasjonen selv. </a:t>
            </a:r>
            <a:endParaRPr lang="nb-NO"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6191159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F95AD463-3EE5-4B4D-B8B1-FC1BC25A37DB}"/>
              </a:ext>
            </a:extLst>
          </p:cNvPr>
          <p:cNvPicPr>
            <a:picLocks noChangeAspect="1"/>
          </p:cNvPicPr>
          <p:nvPr/>
        </p:nvPicPr>
        <p:blipFill>
          <a:blip r:embed="rId3"/>
          <a:stretch>
            <a:fillRect/>
          </a:stretch>
        </p:blipFill>
        <p:spPr>
          <a:xfrm>
            <a:off x="3715361" y="1013159"/>
            <a:ext cx="8476639" cy="4831682"/>
          </a:xfrm>
          <a:prstGeom prst="rect">
            <a:avLst/>
          </a:prstGeom>
          <a:noFill/>
        </p:spPr>
      </p:pic>
      <p:sp>
        <p:nvSpPr>
          <p:cNvPr id="3" name="Plassholder for lysbildenummer 2" hidden="1">
            <a:extLst>
              <a:ext uri="{FF2B5EF4-FFF2-40B4-BE49-F238E27FC236}">
                <a16:creationId xmlns:a16="http://schemas.microsoft.com/office/drawing/2014/main" id="{63A70A51-D5C0-42E2-A321-249BE6E4DAF0}"/>
              </a:ext>
            </a:extLst>
          </p:cNvPr>
          <p:cNvSpPr>
            <a:spLocks noGrp="1"/>
          </p:cNvSpPr>
          <p:nvPr>
            <p:ph type="sldNum" sz="quarter" idx="4294967295"/>
          </p:nvPr>
        </p:nvSpPr>
        <p:spPr>
          <a:xfrm>
            <a:off x="11555518" y="6317146"/>
            <a:ext cx="450010" cy="360000"/>
          </a:xfrm>
        </p:spPr>
        <p:txBody>
          <a:bodyPr/>
          <a:lstStyle/>
          <a:p>
            <a:pPr>
              <a:spcAft>
                <a:spcPts val="600"/>
              </a:spcAft>
            </a:pPr>
            <a:fld id="{29E3B291-050D-4A82-B0A1-DB349FC61753}" type="slidenum">
              <a:rPr lang="nb-NO" smtClean="0"/>
              <a:pPr>
                <a:spcAft>
                  <a:spcPts val="600"/>
                </a:spcAft>
              </a:pPr>
              <a:t>12</a:t>
            </a:fld>
            <a:endParaRPr lang="nb-NO"/>
          </a:p>
        </p:txBody>
      </p:sp>
      <p:sp>
        <p:nvSpPr>
          <p:cNvPr id="6" name="TekstSylinder 5">
            <a:extLst>
              <a:ext uri="{FF2B5EF4-FFF2-40B4-BE49-F238E27FC236}">
                <a16:creationId xmlns:a16="http://schemas.microsoft.com/office/drawing/2014/main" id="{280FC9A7-B7B6-463F-BAFF-D683098EC879}"/>
              </a:ext>
            </a:extLst>
          </p:cNvPr>
          <p:cNvSpPr txBox="1"/>
          <p:nvPr/>
        </p:nvSpPr>
        <p:spPr>
          <a:xfrm>
            <a:off x="330200" y="1120676"/>
            <a:ext cx="3213101" cy="2554545"/>
          </a:xfrm>
          <a:prstGeom prst="rect">
            <a:avLst/>
          </a:prstGeom>
          <a:noFill/>
        </p:spPr>
        <p:txBody>
          <a:bodyPr wrap="square" rtlCol="0">
            <a:spAutoFit/>
          </a:bodyPr>
          <a:lstStyle/>
          <a:p>
            <a:r>
              <a:rPr lang="nb-NO" sz="1600" b="1" dirty="0">
                <a:latin typeface="Calibri" panose="020F0502020204030204" pitchFamily="34" charset="0"/>
                <a:cs typeface="Calibri" panose="020F0502020204030204" pitchFamily="34" charset="0"/>
              </a:rPr>
              <a:t>Kanaler: </a:t>
            </a:r>
            <a:r>
              <a:rPr lang="nb-NO" sz="1600" dirty="0">
                <a:latin typeface="Calibri" panose="020F0502020204030204" pitchFamily="34" charset="0"/>
                <a:cs typeface="Calibri" panose="020F0502020204030204" pitchFamily="34" charset="0"/>
              </a:rPr>
              <a:t>Hvor ofte bruker du de følgende metodene for å få tilgang til forskningsbasert kunnskap?</a:t>
            </a:r>
          </a:p>
          <a:p>
            <a:endParaRPr lang="nb-NO" sz="1600" dirty="0">
              <a:latin typeface="Calibri" panose="020F0502020204030204" pitchFamily="34" charset="0"/>
              <a:cs typeface="Calibri" panose="020F0502020204030204" pitchFamily="34" charset="0"/>
            </a:endParaRPr>
          </a:p>
          <a:p>
            <a:endParaRPr lang="nb-NO" sz="1600" dirty="0">
              <a:latin typeface="Calibri" panose="020F0502020204030204" pitchFamily="34" charset="0"/>
              <a:cs typeface="Calibri" panose="020F0502020204030204" pitchFamily="34" charset="0"/>
            </a:endParaRPr>
          </a:p>
          <a:p>
            <a:r>
              <a:rPr lang="nb-NO" sz="1600" dirty="0">
                <a:latin typeface="Calibri" panose="020F0502020204030204" pitchFamily="34" charset="0"/>
                <a:cs typeface="Calibri" panose="020F0502020204030204" pitchFamily="34" charset="0"/>
                <a:sym typeface="Wingdings" panose="05000000000000000000" pitchFamily="2" charset="2"/>
              </a:rPr>
              <a:t> De fleste henter forskningsbasert kunnskap på mange måter, men vanligst er det å bruke indirekte metoder. Direkte kontakt med forskningen er mindre vanlig. </a:t>
            </a:r>
            <a:endParaRPr lang="nb-NO"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7505184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5B5DBE73-46BA-4353-91A9-AB04478697C8}"/>
              </a:ext>
            </a:extLst>
          </p:cNvPr>
          <p:cNvPicPr>
            <a:picLocks noChangeAspect="1"/>
          </p:cNvPicPr>
          <p:nvPr/>
        </p:nvPicPr>
        <p:blipFill>
          <a:blip r:embed="rId3"/>
          <a:stretch>
            <a:fillRect/>
          </a:stretch>
        </p:blipFill>
        <p:spPr>
          <a:xfrm>
            <a:off x="4829600" y="96991"/>
            <a:ext cx="7243499" cy="3332009"/>
          </a:xfrm>
          <a:prstGeom prst="rect">
            <a:avLst/>
          </a:prstGeom>
          <a:noFill/>
        </p:spPr>
      </p:pic>
      <p:sp>
        <p:nvSpPr>
          <p:cNvPr id="3" name="Plassholder for lysbildenummer 2">
            <a:extLst>
              <a:ext uri="{FF2B5EF4-FFF2-40B4-BE49-F238E27FC236}">
                <a16:creationId xmlns:a16="http://schemas.microsoft.com/office/drawing/2014/main" id="{5320F9F2-1289-4479-9532-D6A485EC15EA}"/>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29E3B291-050D-4A82-B0A1-DB349FC61753}" type="slidenum">
              <a:rPr lang="nb-NO" smtClean="0"/>
              <a:pPr>
                <a:spcAft>
                  <a:spcPts val="600"/>
                </a:spcAft>
              </a:pPr>
              <a:t>13</a:t>
            </a:fld>
            <a:endParaRPr lang="nb-NO"/>
          </a:p>
        </p:txBody>
      </p:sp>
      <p:sp>
        <p:nvSpPr>
          <p:cNvPr id="8" name="TekstSylinder 7">
            <a:extLst>
              <a:ext uri="{FF2B5EF4-FFF2-40B4-BE49-F238E27FC236}">
                <a16:creationId xmlns:a16="http://schemas.microsoft.com/office/drawing/2014/main" id="{563D32D7-FC8A-4477-9198-084F2F31B1CF}"/>
              </a:ext>
            </a:extLst>
          </p:cNvPr>
          <p:cNvSpPr txBox="1"/>
          <p:nvPr/>
        </p:nvSpPr>
        <p:spPr>
          <a:xfrm>
            <a:off x="680174" y="317500"/>
            <a:ext cx="3790225" cy="2308324"/>
          </a:xfrm>
          <a:prstGeom prst="rect">
            <a:avLst/>
          </a:prstGeom>
          <a:noFill/>
        </p:spPr>
        <p:txBody>
          <a:bodyPr wrap="square" rtlCol="0">
            <a:spAutoFit/>
          </a:bodyPr>
          <a:lstStyle/>
          <a:p>
            <a:pPr algn="r"/>
            <a:r>
              <a:rPr lang="nb-NO" sz="1600" b="1" dirty="0">
                <a:latin typeface="Calibri" panose="020F0502020204030204" pitchFamily="34" charset="0"/>
                <a:cs typeface="Calibri" panose="020F0502020204030204" pitchFamily="34" charset="0"/>
              </a:rPr>
              <a:t>Spredning: </a:t>
            </a:r>
            <a:r>
              <a:rPr lang="nb-NO" sz="1600" dirty="0">
                <a:latin typeface="Calibri" panose="020F0502020204030204" pitchFamily="34" charset="0"/>
                <a:cs typeface="Calibri" panose="020F0502020204030204" pitchFamily="34" charset="0"/>
              </a:rPr>
              <a:t>Hvor ofte bidrar du til å spre forskningsbasert kunnskap i organisasjonen du jobber i?</a:t>
            </a:r>
          </a:p>
          <a:p>
            <a:pPr algn="r"/>
            <a:endParaRPr lang="nb-NO" sz="1600" dirty="0">
              <a:latin typeface="Calibri" panose="020F0502020204030204" pitchFamily="34" charset="0"/>
              <a:cs typeface="Calibri" panose="020F0502020204030204" pitchFamily="34" charset="0"/>
            </a:endParaRPr>
          </a:p>
          <a:p>
            <a:pPr algn="r"/>
            <a:endParaRPr lang="nb-NO" sz="1600" dirty="0">
              <a:latin typeface="Calibri" panose="020F0502020204030204" pitchFamily="34" charset="0"/>
              <a:cs typeface="Calibri" panose="020F0502020204030204" pitchFamily="34" charset="0"/>
            </a:endParaRPr>
          </a:p>
          <a:p>
            <a:pPr algn="r"/>
            <a:endParaRPr lang="nb-NO" sz="1600" dirty="0">
              <a:latin typeface="Calibri" panose="020F0502020204030204" pitchFamily="34" charset="0"/>
              <a:cs typeface="Calibri" panose="020F0502020204030204" pitchFamily="34" charset="0"/>
            </a:endParaRPr>
          </a:p>
          <a:p>
            <a:pPr algn="r"/>
            <a:r>
              <a:rPr lang="nb-NO" sz="1600" dirty="0">
                <a:latin typeface="Calibri" panose="020F0502020204030204" pitchFamily="34" charset="0"/>
                <a:cs typeface="Calibri" panose="020F0502020204030204" pitchFamily="34" charset="0"/>
                <a:sym typeface="Wingdings" panose="05000000000000000000" pitchFamily="2" charset="2"/>
              </a:rPr>
              <a:t> Det er vanligst å formidle forskning på uformelle måter, men mange formidler forskning mer formelt «av og til».</a:t>
            </a:r>
            <a:endParaRPr lang="nb-NO" sz="1600" dirty="0">
              <a:solidFill>
                <a:srgbClr val="FF0000"/>
              </a:solidFill>
              <a:latin typeface="Calibri" panose="020F0502020204030204" pitchFamily="34" charset="0"/>
              <a:cs typeface="Calibri" panose="020F0502020204030204" pitchFamily="34" charset="0"/>
            </a:endParaRPr>
          </a:p>
        </p:txBody>
      </p:sp>
      <p:sp>
        <p:nvSpPr>
          <p:cNvPr id="9" name="TekstSylinder 8">
            <a:extLst>
              <a:ext uri="{FF2B5EF4-FFF2-40B4-BE49-F238E27FC236}">
                <a16:creationId xmlns:a16="http://schemas.microsoft.com/office/drawing/2014/main" id="{F37E587D-7D86-49A3-A1C8-5BCB6F640931}"/>
              </a:ext>
            </a:extLst>
          </p:cNvPr>
          <p:cNvSpPr txBox="1"/>
          <p:nvPr/>
        </p:nvSpPr>
        <p:spPr>
          <a:xfrm>
            <a:off x="0" y="4871148"/>
            <a:ext cx="12192000" cy="1323439"/>
          </a:xfrm>
          <a:prstGeom prst="rect">
            <a:avLst/>
          </a:prstGeom>
          <a:noFill/>
        </p:spPr>
        <p:txBody>
          <a:bodyPr wrap="square" rtlCol="0">
            <a:spAutoFit/>
          </a:bodyPr>
          <a:lstStyle/>
          <a:p>
            <a:pPr algn="ctr"/>
            <a:r>
              <a:rPr lang="nb-NO" sz="2000" dirty="0">
                <a:latin typeface="Calibri" panose="020F0502020204030204" pitchFamily="34" charset="0"/>
                <a:cs typeface="Calibri" panose="020F0502020204030204" pitchFamily="34" charset="0"/>
              </a:rPr>
              <a:t>Men, hvordan </a:t>
            </a:r>
            <a:r>
              <a:rPr lang="nb-NO" sz="2000" b="1" dirty="0">
                <a:latin typeface="Calibri" panose="020F0502020204030204" pitchFamily="34" charset="0"/>
                <a:cs typeface="Calibri" panose="020F0502020204030204" pitchFamily="34" charset="0"/>
              </a:rPr>
              <a:t>brukes</a:t>
            </a:r>
            <a:r>
              <a:rPr lang="nb-NO" sz="2000" dirty="0">
                <a:latin typeface="Calibri" panose="020F0502020204030204" pitchFamily="34" charset="0"/>
                <a:cs typeface="Calibri" panose="020F0502020204030204" pitchFamily="34" charset="0"/>
              </a:rPr>
              <a:t> denne forskningen? </a:t>
            </a:r>
          </a:p>
          <a:p>
            <a:pPr algn="ctr"/>
            <a:r>
              <a:rPr lang="nb-NO" sz="2000" dirty="0">
                <a:latin typeface="Calibri" panose="020F0502020204030204" pitchFamily="34" charset="0"/>
                <a:cs typeface="Calibri" panose="020F0502020204030204" pitchFamily="34" charset="0"/>
              </a:rPr>
              <a:t>Hva gjør de ansatte med den?</a:t>
            </a:r>
          </a:p>
          <a:p>
            <a:pPr algn="r"/>
            <a:endParaRPr lang="nb-NO" sz="2000" dirty="0">
              <a:latin typeface="Calibri" panose="020F0502020204030204" pitchFamily="34" charset="0"/>
              <a:cs typeface="Calibri" panose="020F0502020204030204" pitchFamily="34" charset="0"/>
            </a:endParaRPr>
          </a:p>
          <a:p>
            <a:pPr algn="r"/>
            <a:endParaRPr lang="nb-NO"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711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7704F269-E541-4AEF-9E44-5A3774F4D432}"/>
              </a:ext>
            </a:extLst>
          </p:cNvPr>
          <p:cNvPicPr>
            <a:picLocks noChangeAspect="1"/>
          </p:cNvPicPr>
          <p:nvPr/>
        </p:nvPicPr>
        <p:blipFill>
          <a:blip r:embed="rId3"/>
          <a:stretch>
            <a:fillRect/>
          </a:stretch>
        </p:blipFill>
        <p:spPr>
          <a:xfrm>
            <a:off x="3891470" y="740053"/>
            <a:ext cx="8117579" cy="5377894"/>
          </a:xfrm>
          <a:prstGeom prst="rect">
            <a:avLst/>
          </a:prstGeom>
          <a:noFill/>
        </p:spPr>
      </p:pic>
      <p:sp>
        <p:nvSpPr>
          <p:cNvPr id="3" name="Plassholder for lysbildenummer 2" hidden="1">
            <a:extLst>
              <a:ext uri="{FF2B5EF4-FFF2-40B4-BE49-F238E27FC236}">
                <a16:creationId xmlns:a16="http://schemas.microsoft.com/office/drawing/2014/main" id="{6B171728-A7F5-437A-8BE2-BDE405755A63}"/>
              </a:ext>
            </a:extLst>
          </p:cNvPr>
          <p:cNvSpPr>
            <a:spLocks noGrp="1"/>
          </p:cNvSpPr>
          <p:nvPr>
            <p:ph type="sldNum" sz="quarter" idx="4294967295"/>
          </p:nvPr>
        </p:nvSpPr>
        <p:spPr>
          <a:xfrm>
            <a:off x="11555518" y="6317146"/>
            <a:ext cx="450010" cy="360000"/>
          </a:xfrm>
        </p:spPr>
        <p:txBody>
          <a:bodyPr/>
          <a:lstStyle/>
          <a:p>
            <a:pPr>
              <a:spcAft>
                <a:spcPts val="600"/>
              </a:spcAft>
            </a:pPr>
            <a:fld id="{29E3B291-050D-4A82-B0A1-DB349FC61753}" type="slidenum">
              <a:rPr lang="nb-NO" smtClean="0"/>
              <a:pPr>
                <a:spcAft>
                  <a:spcPts val="600"/>
                </a:spcAft>
              </a:pPr>
              <a:t>14</a:t>
            </a:fld>
            <a:endParaRPr lang="nb-NO"/>
          </a:p>
        </p:txBody>
      </p:sp>
      <p:sp>
        <p:nvSpPr>
          <p:cNvPr id="6" name="TekstSylinder 5">
            <a:extLst>
              <a:ext uri="{FF2B5EF4-FFF2-40B4-BE49-F238E27FC236}">
                <a16:creationId xmlns:a16="http://schemas.microsoft.com/office/drawing/2014/main" id="{A2CE7F6A-413F-4F0B-BCA3-E6C868251DC5}"/>
              </a:ext>
            </a:extLst>
          </p:cNvPr>
          <p:cNvSpPr txBox="1"/>
          <p:nvPr/>
        </p:nvSpPr>
        <p:spPr>
          <a:xfrm>
            <a:off x="330200" y="1120676"/>
            <a:ext cx="3213101" cy="4031873"/>
          </a:xfrm>
          <a:prstGeom prst="rect">
            <a:avLst/>
          </a:prstGeom>
          <a:noFill/>
        </p:spPr>
        <p:txBody>
          <a:bodyPr wrap="square" rtlCol="0">
            <a:spAutoFit/>
          </a:bodyPr>
          <a:lstStyle/>
          <a:p>
            <a:r>
              <a:rPr lang="nb-NO" sz="1600" b="1" dirty="0">
                <a:latin typeface="Calibri" panose="020F0502020204030204" pitchFamily="34" charset="0"/>
                <a:cs typeface="Calibri" panose="020F0502020204030204" pitchFamily="34" charset="0"/>
              </a:rPr>
              <a:t>Bruk: </a:t>
            </a:r>
            <a:r>
              <a:rPr lang="nb-NO" sz="1600" dirty="0">
                <a:latin typeface="Calibri" panose="020F0502020204030204" pitchFamily="34" charset="0"/>
                <a:cs typeface="Calibri" panose="020F0502020204030204" pitchFamily="34" charset="0"/>
              </a:rPr>
              <a:t>Hvor ofte bruker du forskningsbasert kunnskap i arbeidet ditt på de følgende måter?</a:t>
            </a:r>
          </a:p>
          <a:p>
            <a:endParaRPr lang="nb-NO" sz="1600" dirty="0">
              <a:latin typeface="Calibri" panose="020F0502020204030204" pitchFamily="34" charset="0"/>
              <a:cs typeface="Calibri" panose="020F0502020204030204" pitchFamily="34" charset="0"/>
            </a:endParaRPr>
          </a:p>
          <a:p>
            <a:endParaRPr lang="nb-NO" sz="16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à"/>
            </a:pPr>
            <a:r>
              <a:rPr lang="nb-NO" sz="1600" dirty="0">
                <a:latin typeface="Calibri" panose="020F0502020204030204" pitchFamily="34" charset="0"/>
                <a:cs typeface="Calibri" panose="020F0502020204030204" pitchFamily="34" charset="0"/>
                <a:sym typeface="Wingdings" panose="05000000000000000000" pitchFamily="2" charset="2"/>
              </a:rPr>
              <a:t>Forskningsbasert kunnskap benyttes først og fremst som informasjonsgrunnlag, dvs. at forskningen anvendes i dokumenter, som for eksempel </a:t>
            </a:r>
            <a:r>
              <a:rPr lang="nb-NO" sz="1600" dirty="0" err="1">
                <a:latin typeface="Calibri" panose="020F0502020204030204" pitchFamily="34" charset="0"/>
                <a:cs typeface="Calibri" panose="020F0502020204030204" pitchFamily="34" charset="0"/>
                <a:sym typeface="Wingdings" panose="05000000000000000000" pitchFamily="2" charset="2"/>
              </a:rPr>
              <a:t>Meld.St</a:t>
            </a:r>
            <a:r>
              <a:rPr lang="nb-NO" sz="1600" dirty="0">
                <a:latin typeface="Calibri" panose="020F0502020204030204" pitchFamily="34" charset="0"/>
                <a:cs typeface="Calibri" panose="020F0502020204030204" pitchFamily="34" charset="0"/>
                <a:sym typeface="Wingdings" panose="05000000000000000000" pitchFamily="2" charset="2"/>
              </a:rPr>
              <a:t>. eller interne notater. </a:t>
            </a:r>
          </a:p>
          <a:p>
            <a:pPr marL="285750" indent="-285750">
              <a:buFont typeface="Wingdings" panose="05000000000000000000" pitchFamily="2" charset="2"/>
              <a:buChar char="à"/>
            </a:pPr>
            <a:r>
              <a:rPr lang="nb-NO" sz="1600" dirty="0">
                <a:latin typeface="Calibri" panose="020F0502020204030204" pitchFamily="34" charset="0"/>
                <a:cs typeface="Calibri" panose="020F0502020204030204" pitchFamily="34" charset="0"/>
                <a:sym typeface="Wingdings" panose="05000000000000000000" pitchFamily="2" charset="2"/>
              </a:rPr>
              <a:t>Mange mener også at forskningen fører til konkrete endringer i praksis, da spesielt knyttet til politikkutvikling eller utvikling av nye tjenester. </a:t>
            </a:r>
            <a:endParaRPr lang="nb-NO"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976348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p:txBody>
          <a:bodyPr/>
          <a:lstStyle/>
          <a:p>
            <a:fld id="{CBF60C1B-21D4-425B-89C8-B0A7AB09A1E4}" type="slidenum">
              <a:rPr lang="nb-NO" smtClean="0"/>
              <a:pPr/>
              <a:t>15</a:t>
            </a:fld>
            <a:endParaRPr lang="nb-NO" dirty="0"/>
          </a:p>
        </p:txBody>
      </p:sp>
      <p:sp>
        <p:nvSpPr>
          <p:cNvPr id="5" name="Plassholder for tekst 4">
            <a:extLst>
              <a:ext uri="{FF2B5EF4-FFF2-40B4-BE49-F238E27FC236}">
                <a16:creationId xmlns:a16="http://schemas.microsoft.com/office/drawing/2014/main" id="{55C35628-0FC4-4402-8B6C-B1BE4014E6EF}"/>
              </a:ext>
            </a:extLst>
          </p:cNvPr>
          <p:cNvSpPr>
            <a:spLocks noGrp="1"/>
          </p:cNvSpPr>
          <p:nvPr>
            <p:ph type="body" sz="quarter" idx="15"/>
          </p:nvPr>
        </p:nvSpPr>
        <p:spPr/>
        <p:txBody>
          <a:bodyPr/>
          <a:lstStyle/>
          <a:p>
            <a:endParaRPr lang="nb-NO"/>
          </a:p>
        </p:txBody>
      </p:sp>
      <p:sp>
        <p:nvSpPr>
          <p:cNvPr id="8" name="Plassholder for innhold 4">
            <a:extLst>
              <a:ext uri="{FF2B5EF4-FFF2-40B4-BE49-F238E27FC236}">
                <a16:creationId xmlns:a16="http://schemas.microsoft.com/office/drawing/2014/main" id="{703CA346-D01D-4AB8-BEC0-DFE676394C5B}"/>
              </a:ext>
            </a:extLst>
          </p:cNvPr>
          <p:cNvSpPr txBox="1">
            <a:spLocks/>
          </p:cNvSpPr>
          <p:nvPr/>
        </p:nvSpPr>
        <p:spPr>
          <a:xfrm>
            <a:off x="2152650" y="1580950"/>
            <a:ext cx="7886700" cy="36961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b-NO" sz="2000" dirty="0">
                <a:solidFill>
                  <a:schemeClr val="tx1">
                    <a:lumMod val="75000"/>
                  </a:schemeClr>
                </a:solidFill>
                <a:latin typeface="Calibri" panose="020F0502020204030204" pitchFamily="34" charset="0"/>
                <a:cs typeface="Calibri" panose="020F0502020204030204" pitchFamily="34" charset="0"/>
              </a:rPr>
              <a:t>Bruk av forskning er </a:t>
            </a:r>
            <a:r>
              <a:rPr lang="nb-NO" sz="2000" b="1" dirty="0">
                <a:latin typeface="Calibri" panose="020F0502020204030204" pitchFamily="34" charset="0"/>
                <a:cs typeface="Calibri" panose="020F0502020204030204" pitchFamily="34" charset="0"/>
              </a:rPr>
              <a:t>vanlig og omfattende </a:t>
            </a:r>
            <a:r>
              <a:rPr lang="nb-NO" sz="2000" dirty="0">
                <a:solidFill>
                  <a:schemeClr val="tx1">
                    <a:lumMod val="75000"/>
                  </a:schemeClr>
                </a:solidFill>
                <a:latin typeface="Calibri" panose="020F0502020204030204" pitchFamily="34" charset="0"/>
                <a:cs typeface="Calibri" panose="020F0502020204030204" pitchFamily="34" charset="0"/>
              </a:rPr>
              <a:t>i forvaltningsorganer, men det foregår på </a:t>
            </a:r>
            <a:r>
              <a:rPr lang="nb-NO" sz="2000" b="1" dirty="0">
                <a:latin typeface="Calibri" panose="020F0502020204030204" pitchFamily="34" charset="0"/>
                <a:cs typeface="Calibri" panose="020F0502020204030204" pitchFamily="34" charset="0"/>
              </a:rPr>
              <a:t>uformelle</a:t>
            </a:r>
            <a:r>
              <a:rPr lang="nb-NO" sz="2000" b="1" dirty="0">
                <a:solidFill>
                  <a:schemeClr val="tx1">
                    <a:lumMod val="75000"/>
                  </a:schemeClr>
                </a:solidFill>
                <a:latin typeface="Calibri" panose="020F0502020204030204" pitchFamily="34" charset="0"/>
                <a:cs typeface="Calibri" panose="020F0502020204030204" pitchFamily="34" charset="0"/>
              </a:rPr>
              <a:t> </a:t>
            </a:r>
            <a:r>
              <a:rPr lang="nb-NO" sz="2000" dirty="0">
                <a:solidFill>
                  <a:schemeClr val="tx1">
                    <a:lumMod val="75000"/>
                  </a:schemeClr>
                </a:solidFill>
                <a:latin typeface="Calibri" panose="020F0502020204030204" pitchFamily="34" charset="0"/>
                <a:cs typeface="Calibri" panose="020F0502020204030204" pitchFamily="34" charset="0"/>
              </a:rPr>
              <a:t>måter og sjelden direkte i  kontakt med vitenskapelige kilder og kanaler. </a:t>
            </a:r>
          </a:p>
          <a:p>
            <a:pPr marL="0" indent="0" algn="ctr">
              <a:buNone/>
            </a:pPr>
            <a:r>
              <a:rPr lang="nb-NO" sz="2000" dirty="0">
                <a:solidFill>
                  <a:schemeClr val="tx1">
                    <a:lumMod val="75000"/>
                  </a:schemeClr>
                </a:solidFill>
                <a:latin typeface="Calibri" panose="020F0502020204030204" pitchFamily="34" charset="0"/>
                <a:cs typeface="Calibri" panose="020F0502020204030204" pitchFamily="34" charset="0"/>
              </a:rPr>
              <a:t>På tvers av organisasjonene er det en felles </a:t>
            </a:r>
            <a:r>
              <a:rPr lang="nb-NO" sz="2000" b="1" dirty="0">
                <a:latin typeface="Calibri" panose="020F0502020204030204" pitchFamily="34" charset="0"/>
                <a:cs typeface="Calibri" panose="020F0502020204030204" pitchFamily="34" charset="0"/>
              </a:rPr>
              <a:t>forventning og ambisjon </a:t>
            </a:r>
            <a:r>
              <a:rPr lang="nb-NO" sz="2000" dirty="0">
                <a:solidFill>
                  <a:schemeClr val="tx1">
                    <a:lumMod val="75000"/>
                  </a:schemeClr>
                </a:solidFill>
                <a:latin typeface="Calibri" panose="020F0502020204030204" pitchFamily="34" charset="0"/>
                <a:cs typeface="Calibri" panose="020F0502020204030204" pitchFamily="34" charset="0"/>
              </a:rPr>
              <a:t>om å bruke forskning i beslutningsprosesser. Det er likevel betydelige forskjeller når det kommer til </a:t>
            </a:r>
            <a:r>
              <a:rPr lang="nb-NO" sz="2000" b="1" dirty="0">
                <a:latin typeface="Calibri" panose="020F0502020204030204" pitchFamily="34" charset="0"/>
                <a:cs typeface="Calibri" panose="020F0502020204030204" pitchFamily="34" charset="0"/>
              </a:rPr>
              <a:t>tilgjengelighet til ressurser </a:t>
            </a:r>
            <a:r>
              <a:rPr lang="nb-NO" sz="2000" dirty="0">
                <a:solidFill>
                  <a:schemeClr val="tx1">
                    <a:lumMod val="75000"/>
                  </a:schemeClr>
                </a:solidFill>
                <a:latin typeface="Calibri" panose="020F0502020204030204" pitchFamily="34" charset="0"/>
                <a:cs typeface="Calibri" panose="020F0502020204030204" pitchFamily="34" charset="0"/>
              </a:rPr>
              <a:t>som kan støtte bruk av forskning i forvaltningen. </a:t>
            </a:r>
          </a:p>
          <a:p>
            <a:pPr marL="0" indent="0" algn="ctr">
              <a:buNone/>
            </a:pPr>
            <a:r>
              <a:rPr lang="nb-NO" sz="2000" dirty="0">
                <a:solidFill>
                  <a:schemeClr val="tx1">
                    <a:lumMod val="75000"/>
                  </a:schemeClr>
                </a:solidFill>
                <a:latin typeface="Calibri" panose="020F0502020204030204" pitchFamily="34" charset="0"/>
                <a:cs typeface="Calibri" panose="020F0502020204030204" pitchFamily="34" charset="0"/>
              </a:rPr>
              <a:t>Forestillingen om at det er for tett kobling mellom forskning og forvaltning bekreftes ikke, men det ser heller ikke ut til at det er mangelfulle berøringspunkter. Det er et </a:t>
            </a:r>
            <a:r>
              <a:rPr lang="nb-NO" sz="2000" b="1" dirty="0">
                <a:latin typeface="Calibri" panose="020F0502020204030204" pitchFamily="34" charset="0"/>
                <a:cs typeface="Calibri" panose="020F0502020204030204" pitchFamily="34" charset="0"/>
              </a:rPr>
              <a:t>god utviklede nettverk og et tillitsforhold </a:t>
            </a:r>
            <a:r>
              <a:rPr lang="nb-NO" sz="2000" dirty="0">
                <a:solidFill>
                  <a:schemeClr val="tx1">
                    <a:lumMod val="75000"/>
                  </a:schemeClr>
                </a:solidFill>
                <a:latin typeface="Calibri" panose="020F0502020204030204" pitchFamily="34" charset="0"/>
                <a:cs typeface="Calibri" panose="020F0502020204030204" pitchFamily="34" charset="0"/>
              </a:rPr>
              <a:t>mellom systemene – et trekk som trolig skiller norsk forvaltning fra tilsvarende relasjoner i andre land. </a:t>
            </a:r>
          </a:p>
          <a:p>
            <a:pPr marL="0" indent="0">
              <a:buNone/>
            </a:pPr>
            <a:endParaRPr lang="nb-NO" sz="2000" dirty="0">
              <a:latin typeface="Calibri" panose="020F0502020204030204" pitchFamily="34" charset="0"/>
              <a:cs typeface="Calibri" panose="020F0502020204030204" pitchFamily="34" charset="0"/>
            </a:endParaRPr>
          </a:p>
          <a:p>
            <a:pPr marL="0" indent="0">
              <a:buNone/>
            </a:pPr>
            <a:endParaRPr lang="nb-NO" sz="2000" dirty="0">
              <a:latin typeface="Calibri" panose="020F0502020204030204" pitchFamily="34" charset="0"/>
              <a:cs typeface="Calibri" panose="020F0502020204030204" pitchFamily="34" charset="0"/>
            </a:endParaRPr>
          </a:p>
          <a:p>
            <a:pPr marL="0" indent="0">
              <a:buNone/>
            </a:pPr>
            <a:endParaRPr lang="nb-NO"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74019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p:txBody>
          <a:bodyPr/>
          <a:lstStyle/>
          <a:p>
            <a:fld id="{CBF60C1B-21D4-425B-89C8-B0A7AB09A1E4}" type="slidenum">
              <a:rPr lang="nb-NO" smtClean="0"/>
              <a:pPr/>
              <a:t>16</a:t>
            </a:fld>
            <a:endParaRPr lang="nb-NO" dirty="0"/>
          </a:p>
        </p:txBody>
      </p:sp>
      <p:sp>
        <p:nvSpPr>
          <p:cNvPr id="5" name="Plassholder for tekst 4">
            <a:extLst>
              <a:ext uri="{FF2B5EF4-FFF2-40B4-BE49-F238E27FC236}">
                <a16:creationId xmlns:a16="http://schemas.microsoft.com/office/drawing/2014/main" id="{55C35628-0FC4-4402-8B6C-B1BE4014E6EF}"/>
              </a:ext>
            </a:extLst>
          </p:cNvPr>
          <p:cNvSpPr>
            <a:spLocks noGrp="1"/>
          </p:cNvSpPr>
          <p:nvPr>
            <p:ph type="body" sz="quarter" idx="15"/>
          </p:nvPr>
        </p:nvSpPr>
        <p:spPr/>
        <p:txBody>
          <a:bodyPr/>
          <a:lstStyle/>
          <a:p>
            <a:endParaRPr lang="nb-NO"/>
          </a:p>
        </p:txBody>
      </p:sp>
      <p:sp>
        <p:nvSpPr>
          <p:cNvPr id="6" name="Plassholder for innhold 2">
            <a:extLst>
              <a:ext uri="{FF2B5EF4-FFF2-40B4-BE49-F238E27FC236}">
                <a16:creationId xmlns:a16="http://schemas.microsoft.com/office/drawing/2014/main" id="{A614BB4B-5F9B-41EA-BC43-BCF8BB7436A1}"/>
              </a:ext>
            </a:extLst>
          </p:cNvPr>
          <p:cNvSpPr>
            <a:spLocks noGrp="1"/>
          </p:cNvSpPr>
          <p:nvPr>
            <p:ph idx="1"/>
          </p:nvPr>
        </p:nvSpPr>
        <p:spPr>
          <a:xfrm>
            <a:off x="0" y="0"/>
            <a:ext cx="7997587" cy="6858000"/>
          </a:xfrm>
        </p:spPr>
        <p:txBody>
          <a:bodyPr anchor="ctr"/>
          <a:lstStyle/>
          <a:p>
            <a:pPr marL="0" indent="0" algn="ctr">
              <a:buNone/>
            </a:pPr>
            <a:r>
              <a:rPr lang="nb-NO" sz="2000" dirty="0">
                <a:solidFill>
                  <a:schemeClr val="bg2">
                    <a:lumMod val="25000"/>
                    <a:lumOff val="75000"/>
                  </a:schemeClr>
                </a:solidFill>
                <a:latin typeface="Calibri" panose="020F0502020204030204" pitchFamily="34" charset="0"/>
                <a:cs typeface="Calibri" panose="020F0502020204030204" pitchFamily="34" charset="0"/>
              </a:rPr>
              <a:t>HVILKE FAKTORER </a:t>
            </a:r>
            <a:r>
              <a:rPr lang="nb-NO" sz="2000" dirty="0">
                <a:latin typeface="Calibri" panose="020F0502020204030204" pitchFamily="34" charset="0"/>
                <a:cs typeface="Calibri" panose="020F0502020204030204" pitchFamily="34" charset="0"/>
              </a:rPr>
              <a:t>PÅVIRKER HVORVIDT ANSATTE I </a:t>
            </a:r>
            <a:br>
              <a:rPr lang="nb-NO" sz="2000" dirty="0">
                <a:latin typeface="Calibri" panose="020F0502020204030204" pitchFamily="34" charset="0"/>
                <a:cs typeface="Calibri" panose="020F0502020204030204" pitchFamily="34" charset="0"/>
              </a:rPr>
            </a:br>
            <a:r>
              <a:rPr lang="nb-NO" sz="2000" dirty="0">
                <a:latin typeface="Calibri" panose="020F0502020204030204" pitchFamily="34" charset="0"/>
                <a:cs typeface="Calibri" panose="020F0502020204030204" pitchFamily="34" charset="0"/>
              </a:rPr>
              <a:t>DEPARTEMENTENE BRUKER FORSKNING?</a:t>
            </a:r>
            <a:endParaRPr lang="nb-NO" sz="1600" dirty="0">
              <a:latin typeface="Calibri" panose="020F0502020204030204" pitchFamily="34" charset="0"/>
              <a:cs typeface="Calibri" panose="020F0502020204030204" pitchFamily="34" charset="0"/>
            </a:endParaRPr>
          </a:p>
        </p:txBody>
      </p:sp>
      <p:pic>
        <p:nvPicPr>
          <p:cNvPr id="8" name="Bilde 7" descr="3D-svart spørsmåls tegn med ett gult spørsmåls tegn">
            <a:extLst>
              <a:ext uri="{FF2B5EF4-FFF2-40B4-BE49-F238E27FC236}">
                <a16:creationId xmlns:a16="http://schemas.microsoft.com/office/drawing/2014/main" id="{E5F49B1D-5EC7-4F85-9B2F-474F212B985F}"/>
              </a:ext>
            </a:extLst>
          </p:cNvPr>
          <p:cNvPicPr>
            <a:picLocks noChangeAspect="1"/>
          </p:cNvPicPr>
          <p:nvPr/>
        </p:nvPicPr>
        <p:blipFill rotWithShape="1">
          <a:blip r:embed="rId3">
            <a:extLst>
              <a:ext uri="{28A0092B-C50C-407E-A947-70E740481C1C}">
                <a14:useLocalDpi xmlns:a14="http://schemas.microsoft.com/office/drawing/2010/main" val="0"/>
              </a:ext>
            </a:extLst>
          </a:blip>
          <a:srcRect l="50121" t="191" r="24731" b="-191"/>
          <a:stretch/>
        </p:blipFill>
        <p:spPr>
          <a:xfrm>
            <a:off x="7997587" y="13085"/>
            <a:ext cx="4713313" cy="6844915"/>
          </a:xfrm>
          <a:prstGeom prst="rect">
            <a:avLst/>
          </a:prstGeom>
        </p:spPr>
      </p:pic>
      <p:sp>
        <p:nvSpPr>
          <p:cNvPr id="9" name="Plassholder for tekst 4">
            <a:extLst>
              <a:ext uri="{FF2B5EF4-FFF2-40B4-BE49-F238E27FC236}">
                <a16:creationId xmlns:a16="http://schemas.microsoft.com/office/drawing/2014/main" id="{9204DE93-9D23-4DC4-BDFD-9B0E699499E8}"/>
              </a:ext>
            </a:extLst>
          </p:cNvPr>
          <p:cNvSpPr txBox="1">
            <a:spLocks/>
          </p:cNvSpPr>
          <p:nvPr/>
        </p:nvSpPr>
        <p:spPr>
          <a:xfrm>
            <a:off x="10007635" y="5851236"/>
            <a:ext cx="2150771" cy="478127"/>
          </a:xfrm>
          <a:prstGeom prst="rect">
            <a:avLst/>
          </a:prstGeom>
        </p:spPr>
        <p:txBody>
          <a:bodyPr vert="horz" lIns="91440" tIns="45720" rIns="91440" bIns="45720" rtlCol="0" anchor="b" anchorCtr="0">
            <a:normAutofit/>
          </a:bodyPr>
          <a:lstStyle>
            <a:lvl1pPr marL="0" indent="0" algn="l" defTabSz="914400" rtl="0" eaLnBrk="1" latinLnBrk="0" hangingPunct="1">
              <a:lnSpc>
                <a:spcPct val="100000"/>
              </a:lnSpc>
              <a:spcBef>
                <a:spcPts val="1000"/>
              </a:spcBef>
              <a:buFont typeface="Arial" panose="020B0604020202020204" pitchFamily="34" charset="0"/>
              <a:buNone/>
              <a:defRPr sz="1000" kern="1200" baseline="0">
                <a:solidFill>
                  <a:schemeClr val="tx2">
                    <a:lumMod val="75000"/>
                  </a:schemeClr>
                </a:solidFill>
                <a:latin typeface="Arial" panose="020B0604020202020204" pitchFamily="34" charset="0"/>
                <a:ea typeface="Open Sans" panose="020B0606030504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dirty="0"/>
              <a:t>Kilde: Stockbilder</a:t>
            </a:r>
          </a:p>
        </p:txBody>
      </p:sp>
    </p:spTree>
    <p:extLst>
      <p:ext uri="{BB962C8B-B14F-4D97-AF65-F5344CB8AC3E}">
        <p14:creationId xmlns:p14="http://schemas.microsoft.com/office/powerpoint/2010/main" val="412601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p:txBody>
          <a:bodyPr/>
          <a:lstStyle/>
          <a:p>
            <a:fld id="{CBF60C1B-21D4-425B-89C8-B0A7AB09A1E4}" type="slidenum">
              <a:rPr lang="nb-NO" smtClean="0"/>
              <a:pPr/>
              <a:t>17</a:t>
            </a:fld>
            <a:endParaRPr lang="nb-NO" dirty="0"/>
          </a:p>
        </p:txBody>
      </p:sp>
      <p:sp>
        <p:nvSpPr>
          <p:cNvPr id="8" name="Frihåndsform: figur 7">
            <a:extLst>
              <a:ext uri="{FF2B5EF4-FFF2-40B4-BE49-F238E27FC236}">
                <a16:creationId xmlns:a16="http://schemas.microsoft.com/office/drawing/2014/main" id="{3B39D2F1-1148-4827-9E4B-76C43EDBC425}"/>
              </a:ext>
            </a:extLst>
          </p:cNvPr>
          <p:cNvSpPr/>
          <p:nvPr/>
        </p:nvSpPr>
        <p:spPr>
          <a:xfrm>
            <a:off x="3344738" y="2780624"/>
            <a:ext cx="1686177" cy="3387830"/>
          </a:xfrm>
          <a:custGeom>
            <a:avLst/>
            <a:gdLst>
              <a:gd name="connsiteX0" fmla="*/ 144053 w 1371931"/>
              <a:gd name="connsiteY0" fmla="*/ 0 h 2393235"/>
              <a:gd name="connsiteX1" fmla="*/ 1227878 w 1371931"/>
              <a:gd name="connsiteY1" fmla="*/ 0 h 2393235"/>
              <a:gd name="connsiteX2" fmla="*/ 1371931 w 1371931"/>
              <a:gd name="connsiteY2" fmla="*/ 144053 h 2393235"/>
              <a:gd name="connsiteX3" fmla="*/ 1371931 w 1371931"/>
              <a:gd name="connsiteY3" fmla="*/ 2393235 h 2393235"/>
              <a:gd name="connsiteX4" fmla="*/ 1371931 w 1371931"/>
              <a:gd name="connsiteY4" fmla="*/ 2393235 h 2393235"/>
              <a:gd name="connsiteX5" fmla="*/ 0 w 1371931"/>
              <a:gd name="connsiteY5" fmla="*/ 2393235 h 2393235"/>
              <a:gd name="connsiteX6" fmla="*/ 0 w 1371931"/>
              <a:gd name="connsiteY6" fmla="*/ 2393235 h 2393235"/>
              <a:gd name="connsiteX7" fmla="*/ 0 w 1371931"/>
              <a:gd name="connsiteY7" fmla="*/ 144053 h 2393235"/>
              <a:gd name="connsiteX8" fmla="*/ 144053 w 1371931"/>
              <a:gd name="connsiteY8" fmla="*/ 0 h 239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931" h="2393235">
                <a:moveTo>
                  <a:pt x="1227878" y="2393235"/>
                </a:moveTo>
                <a:lnTo>
                  <a:pt x="144053" y="2393235"/>
                </a:lnTo>
                <a:cubicBezTo>
                  <a:pt x="64495" y="2393235"/>
                  <a:pt x="0" y="2328740"/>
                  <a:pt x="0" y="2249182"/>
                </a:cubicBezTo>
                <a:lnTo>
                  <a:pt x="0" y="0"/>
                </a:lnTo>
                <a:lnTo>
                  <a:pt x="0" y="0"/>
                </a:lnTo>
                <a:lnTo>
                  <a:pt x="1371931" y="0"/>
                </a:lnTo>
                <a:lnTo>
                  <a:pt x="1371931" y="0"/>
                </a:lnTo>
                <a:lnTo>
                  <a:pt x="1371931" y="2249182"/>
                </a:lnTo>
                <a:cubicBezTo>
                  <a:pt x="1371931" y="2328740"/>
                  <a:pt x="1307436" y="2393235"/>
                  <a:pt x="1227878" y="2393235"/>
                </a:cubicBezTo>
                <a:close/>
              </a:path>
            </a:pathLst>
          </a:custGeom>
          <a:solidFill>
            <a:schemeClr val="tx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312" tIns="71121" rIns="113313" bIns="113312" numCol="1" spcCol="1270" anchor="t" anchorCtr="0">
            <a:noAutofit/>
          </a:bodyPr>
          <a:lstStyle/>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r>
              <a:rPr lang="nb-NO" sz="1500" dirty="0">
                <a:latin typeface="Calibri" panose="020F0502020204030204" pitchFamily="34" charset="0"/>
                <a:cs typeface="Calibri" panose="020F0502020204030204" pitchFamily="34" charset="0"/>
              </a:rPr>
              <a:t>Tid</a:t>
            </a:r>
          </a:p>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r>
              <a:rPr lang="nb-NO" sz="1500" dirty="0">
                <a:latin typeface="Calibri" panose="020F0502020204030204" pitchFamily="34" charset="0"/>
                <a:cs typeface="Calibri" panose="020F0502020204030204" pitchFamily="34" charset="0"/>
              </a:rPr>
              <a:t>Fysisk tilgang til forskning</a:t>
            </a:r>
          </a:p>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r>
              <a:rPr lang="nb-NO" sz="1500" dirty="0">
                <a:latin typeface="Calibri" panose="020F0502020204030204" pitchFamily="34" charset="0"/>
                <a:cs typeface="Calibri" panose="020F0502020204030204" pitchFamily="34" charset="0"/>
              </a:rPr>
              <a:t>Infrastruktur for deling og bruk av forskning</a:t>
            </a:r>
          </a:p>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r>
              <a:rPr lang="nb-NO" sz="1500" dirty="0">
                <a:latin typeface="Calibri" panose="020F0502020204030204" pitchFamily="34" charset="0"/>
                <a:cs typeface="Calibri" panose="020F0502020204030204" pitchFamily="34" charset="0"/>
              </a:rPr>
              <a:t>Kultur som verdsetter forskning</a:t>
            </a:r>
          </a:p>
        </p:txBody>
      </p:sp>
      <p:sp>
        <p:nvSpPr>
          <p:cNvPr id="9" name="Frihåndsform: figur 8">
            <a:extLst>
              <a:ext uri="{FF2B5EF4-FFF2-40B4-BE49-F238E27FC236}">
                <a16:creationId xmlns:a16="http://schemas.microsoft.com/office/drawing/2014/main" id="{6AD63877-809D-4801-BE34-0C4C28D9E2B7}"/>
              </a:ext>
            </a:extLst>
          </p:cNvPr>
          <p:cNvSpPr/>
          <p:nvPr/>
        </p:nvSpPr>
        <p:spPr>
          <a:xfrm>
            <a:off x="5252920" y="2772412"/>
            <a:ext cx="1686176" cy="3404551"/>
          </a:xfrm>
          <a:custGeom>
            <a:avLst/>
            <a:gdLst>
              <a:gd name="connsiteX0" fmla="*/ 144053 w 1371931"/>
              <a:gd name="connsiteY0" fmla="*/ 0 h 2393235"/>
              <a:gd name="connsiteX1" fmla="*/ 1227878 w 1371931"/>
              <a:gd name="connsiteY1" fmla="*/ 0 h 2393235"/>
              <a:gd name="connsiteX2" fmla="*/ 1371931 w 1371931"/>
              <a:gd name="connsiteY2" fmla="*/ 144053 h 2393235"/>
              <a:gd name="connsiteX3" fmla="*/ 1371931 w 1371931"/>
              <a:gd name="connsiteY3" fmla="*/ 2393235 h 2393235"/>
              <a:gd name="connsiteX4" fmla="*/ 1371931 w 1371931"/>
              <a:gd name="connsiteY4" fmla="*/ 2393235 h 2393235"/>
              <a:gd name="connsiteX5" fmla="*/ 0 w 1371931"/>
              <a:gd name="connsiteY5" fmla="*/ 2393235 h 2393235"/>
              <a:gd name="connsiteX6" fmla="*/ 0 w 1371931"/>
              <a:gd name="connsiteY6" fmla="*/ 2393235 h 2393235"/>
              <a:gd name="connsiteX7" fmla="*/ 0 w 1371931"/>
              <a:gd name="connsiteY7" fmla="*/ 144053 h 2393235"/>
              <a:gd name="connsiteX8" fmla="*/ 144053 w 1371931"/>
              <a:gd name="connsiteY8" fmla="*/ 0 h 239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931" h="2393235">
                <a:moveTo>
                  <a:pt x="1227878" y="2393235"/>
                </a:moveTo>
                <a:lnTo>
                  <a:pt x="144053" y="2393235"/>
                </a:lnTo>
                <a:cubicBezTo>
                  <a:pt x="64495" y="2393235"/>
                  <a:pt x="0" y="2328740"/>
                  <a:pt x="0" y="2249182"/>
                </a:cubicBezTo>
                <a:lnTo>
                  <a:pt x="0" y="0"/>
                </a:lnTo>
                <a:lnTo>
                  <a:pt x="0" y="0"/>
                </a:lnTo>
                <a:lnTo>
                  <a:pt x="1371931" y="0"/>
                </a:lnTo>
                <a:lnTo>
                  <a:pt x="1371931" y="0"/>
                </a:lnTo>
                <a:lnTo>
                  <a:pt x="1371931" y="2249182"/>
                </a:lnTo>
                <a:cubicBezTo>
                  <a:pt x="1371931" y="2328740"/>
                  <a:pt x="1307436" y="2393235"/>
                  <a:pt x="1227878" y="2393235"/>
                </a:cubicBezTo>
                <a:close/>
              </a:path>
            </a:pathLst>
          </a:custGeom>
          <a:solidFill>
            <a:schemeClr val="tx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312" tIns="71121" rIns="113312" bIns="113312" numCol="1" spcCol="1270" anchor="t" anchorCtr="0">
            <a:noAutofit/>
          </a:bodyPr>
          <a:lstStyle/>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r>
              <a:rPr lang="nb-NO" sz="1500" dirty="0">
                <a:latin typeface="Calibri" panose="020F0502020204030204" pitchFamily="34" charset="0"/>
                <a:cs typeface="Calibri" panose="020F0502020204030204" pitchFamily="34" charset="0"/>
              </a:rPr>
              <a:t>Kontakt og samarbeid med forskere </a:t>
            </a:r>
          </a:p>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endParaRPr lang="en-GB" sz="1500" dirty="0">
              <a:latin typeface="Calibri" panose="020F0502020204030204" pitchFamily="34" charset="0"/>
              <a:cs typeface="Calibri" panose="020F0502020204030204" pitchFamily="34" charset="0"/>
            </a:endParaRPr>
          </a:p>
        </p:txBody>
      </p:sp>
      <p:sp>
        <p:nvSpPr>
          <p:cNvPr id="10" name="Frihåndsform: figur 9">
            <a:extLst>
              <a:ext uri="{FF2B5EF4-FFF2-40B4-BE49-F238E27FC236}">
                <a16:creationId xmlns:a16="http://schemas.microsoft.com/office/drawing/2014/main" id="{143DBE09-A16B-427D-9FF9-15184BCC6ED8}"/>
              </a:ext>
            </a:extLst>
          </p:cNvPr>
          <p:cNvSpPr/>
          <p:nvPr/>
        </p:nvSpPr>
        <p:spPr>
          <a:xfrm>
            <a:off x="7156314" y="2780623"/>
            <a:ext cx="1686177" cy="3396340"/>
          </a:xfrm>
          <a:custGeom>
            <a:avLst/>
            <a:gdLst>
              <a:gd name="connsiteX0" fmla="*/ 144053 w 1371931"/>
              <a:gd name="connsiteY0" fmla="*/ 0 h 2393235"/>
              <a:gd name="connsiteX1" fmla="*/ 1227878 w 1371931"/>
              <a:gd name="connsiteY1" fmla="*/ 0 h 2393235"/>
              <a:gd name="connsiteX2" fmla="*/ 1371931 w 1371931"/>
              <a:gd name="connsiteY2" fmla="*/ 144053 h 2393235"/>
              <a:gd name="connsiteX3" fmla="*/ 1371931 w 1371931"/>
              <a:gd name="connsiteY3" fmla="*/ 2393235 h 2393235"/>
              <a:gd name="connsiteX4" fmla="*/ 1371931 w 1371931"/>
              <a:gd name="connsiteY4" fmla="*/ 2393235 h 2393235"/>
              <a:gd name="connsiteX5" fmla="*/ 0 w 1371931"/>
              <a:gd name="connsiteY5" fmla="*/ 2393235 h 2393235"/>
              <a:gd name="connsiteX6" fmla="*/ 0 w 1371931"/>
              <a:gd name="connsiteY6" fmla="*/ 2393235 h 2393235"/>
              <a:gd name="connsiteX7" fmla="*/ 0 w 1371931"/>
              <a:gd name="connsiteY7" fmla="*/ 144053 h 2393235"/>
              <a:gd name="connsiteX8" fmla="*/ 144053 w 1371931"/>
              <a:gd name="connsiteY8" fmla="*/ 0 h 239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931" h="2393235">
                <a:moveTo>
                  <a:pt x="1227878" y="2393235"/>
                </a:moveTo>
                <a:lnTo>
                  <a:pt x="144053" y="2393235"/>
                </a:lnTo>
                <a:cubicBezTo>
                  <a:pt x="64495" y="2393235"/>
                  <a:pt x="0" y="2328740"/>
                  <a:pt x="0" y="2249182"/>
                </a:cubicBezTo>
                <a:lnTo>
                  <a:pt x="0" y="0"/>
                </a:lnTo>
                <a:lnTo>
                  <a:pt x="0" y="0"/>
                </a:lnTo>
                <a:lnTo>
                  <a:pt x="1371931" y="0"/>
                </a:lnTo>
                <a:lnTo>
                  <a:pt x="1371931" y="0"/>
                </a:lnTo>
                <a:lnTo>
                  <a:pt x="1371931" y="2249182"/>
                </a:lnTo>
                <a:cubicBezTo>
                  <a:pt x="1371931" y="2328740"/>
                  <a:pt x="1307436" y="2393235"/>
                  <a:pt x="1227878" y="2393235"/>
                </a:cubicBezTo>
                <a:close/>
              </a:path>
            </a:pathLst>
          </a:custGeom>
          <a:solidFill>
            <a:schemeClr val="tx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312" tIns="71121" rIns="113313" bIns="113312" numCol="1" spcCol="1270" anchor="t" anchorCtr="0">
            <a:noAutofit/>
          </a:bodyPr>
          <a:lstStyle/>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r>
              <a:rPr lang="nb-NO" sz="1500" dirty="0">
                <a:latin typeface="Calibri" panose="020F0502020204030204" pitchFamily="34" charset="0"/>
                <a:cs typeface="Calibri" panose="020F0502020204030204" pitchFamily="34" charset="0"/>
              </a:rPr>
              <a:t>Relevans</a:t>
            </a:r>
          </a:p>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r>
              <a:rPr lang="nb-NO" sz="1500" dirty="0">
                <a:latin typeface="Calibri" panose="020F0502020204030204" pitchFamily="34" charset="0"/>
                <a:cs typeface="Calibri" panose="020F0502020204030204" pitchFamily="34" charset="0"/>
              </a:rPr>
              <a:t>Aktualitet </a:t>
            </a:r>
          </a:p>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r>
              <a:rPr lang="nb-NO" sz="1500" dirty="0">
                <a:latin typeface="Calibri" panose="020F0502020204030204" pitchFamily="34" charset="0"/>
                <a:cs typeface="Calibri" panose="020F0502020204030204" pitchFamily="34" charset="0"/>
              </a:rPr>
              <a:t>Tillit </a:t>
            </a:r>
          </a:p>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r>
              <a:rPr lang="nb-NO" sz="1500" dirty="0">
                <a:latin typeface="Calibri" panose="020F0502020204030204" pitchFamily="34" charset="0"/>
                <a:cs typeface="Calibri" panose="020F0502020204030204" pitchFamily="34" charset="0"/>
              </a:rPr>
              <a:t>Kompleksitet/ vanskelig å forstå</a:t>
            </a:r>
          </a:p>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endParaRPr lang="en-GB" sz="1500" dirty="0">
              <a:latin typeface="Calibri" panose="020F0502020204030204" pitchFamily="34" charset="0"/>
              <a:cs typeface="Calibri" panose="020F0502020204030204" pitchFamily="34" charset="0"/>
            </a:endParaRPr>
          </a:p>
        </p:txBody>
      </p:sp>
      <p:sp>
        <p:nvSpPr>
          <p:cNvPr id="11" name="Frihåndsform: figur 10">
            <a:extLst>
              <a:ext uri="{FF2B5EF4-FFF2-40B4-BE49-F238E27FC236}">
                <a16:creationId xmlns:a16="http://schemas.microsoft.com/office/drawing/2014/main" id="{E4E6982C-4C47-4A7E-88EA-393EE770BB53}"/>
              </a:ext>
            </a:extLst>
          </p:cNvPr>
          <p:cNvSpPr/>
          <p:nvPr/>
        </p:nvSpPr>
        <p:spPr>
          <a:xfrm>
            <a:off x="9059716" y="2772113"/>
            <a:ext cx="1686177" cy="3396340"/>
          </a:xfrm>
          <a:custGeom>
            <a:avLst/>
            <a:gdLst>
              <a:gd name="connsiteX0" fmla="*/ 144053 w 1371931"/>
              <a:gd name="connsiteY0" fmla="*/ 0 h 2393235"/>
              <a:gd name="connsiteX1" fmla="*/ 1227878 w 1371931"/>
              <a:gd name="connsiteY1" fmla="*/ 0 h 2393235"/>
              <a:gd name="connsiteX2" fmla="*/ 1371931 w 1371931"/>
              <a:gd name="connsiteY2" fmla="*/ 144053 h 2393235"/>
              <a:gd name="connsiteX3" fmla="*/ 1371931 w 1371931"/>
              <a:gd name="connsiteY3" fmla="*/ 2393235 h 2393235"/>
              <a:gd name="connsiteX4" fmla="*/ 1371931 w 1371931"/>
              <a:gd name="connsiteY4" fmla="*/ 2393235 h 2393235"/>
              <a:gd name="connsiteX5" fmla="*/ 0 w 1371931"/>
              <a:gd name="connsiteY5" fmla="*/ 2393235 h 2393235"/>
              <a:gd name="connsiteX6" fmla="*/ 0 w 1371931"/>
              <a:gd name="connsiteY6" fmla="*/ 2393235 h 2393235"/>
              <a:gd name="connsiteX7" fmla="*/ 0 w 1371931"/>
              <a:gd name="connsiteY7" fmla="*/ 144053 h 2393235"/>
              <a:gd name="connsiteX8" fmla="*/ 144053 w 1371931"/>
              <a:gd name="connsiteY8" fmla="*/ 0 h 239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931" h="2393235">
                <a:moveTo>
                  <a:pt x="1227878" y="2393235"/>
                </a:moveTo>
                <a:lnTo>
                  <a:pt x="144053" y="2393235"/>
                </a:lnTo>
                <a:cubicBezTo>
                  <a:pt x="64495" y="2393235"/>
                  <a:pt x="0" y="2328740"/>
                  <a:pt x="0" y="2249182"/>
                </a:cubicBezTo>
                <a:lnTo>
                  <a:pt x="0" y="0"/>
                </a:lnTo>
                <a:lnTo>
                  <a:pt x="0" y="0"/>
                </a:lnTo>
                <a:lnTo>
                  <a:pt x="1371931" y="0"/>
                </a:lnTo>
                <a:lnTo>
                  <a:pt x="1371931" y="0"/>
                </a:lnTo>
                <a:lnTo>
                  <a:pt x="1371931" y="2249182"/>
                </a:lnTo>
                <a:cubicBezTo>
                  <a:pt x="1371931" y="2328740"/>
                  <a:pt x="1307436" y="2393235"/>
                  <a:pt x="1227878" y="2393235"/>
                </a:cubicBezTo>
                <a:close/>
              </a:path>
            </a:pathLst>
          </a:custGeom>
          <a:solidFill>
            <a:schemeClr val="tx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312" tIns="71120" rIns="113313" bIns="113312" numCol="1" spcCol="1270" anchor="t" anchorCtr="0">
            <a:noAutofit/>
          </a:bodyPr>
          <a:lstStyle/>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r>
              <a:rPr lang="nb-NO" sz="1500" dirty="0">
                <a:latin typeface="Calibri" panose="020F0502020204030204" pitchFamily="34" charset="0"/>
                <a:cs typeface="Calibri" panose="020F0502020204030204" pitchFamily="34" charset="0"/>
              </a:rPr>
              <a:t>Konkurrerende kilder til informasjon og påvirkning</a:t>
            </a:r>
          </a:p>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r>
              <a:rPr lang="nb-NO" sz="1500" dirty="0">
                <a:latin typeface="Calibri" panose="020F0502020204030204" pitchFamily="34" charset="0"/>
                <a:cs typeface="Calibri" panose="020F0502020204030204" pitchFamily="34" charset="0"/>
              </a:rPr>
              <a:t>Politisk press og kontroversielle temaer </a:t>
            </a:r>
          </a:p>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r>
              <a:rPr lang="nb-NO" sz="1500" dirty="0">
                <a:latin typeface="Calibri" panose="020F0502020204030204" pitchFamily="34" charset="0"/>
                <a:cs typeface="Calibri" panose="020F0502020204030204" pitchFamily="34" charset="0"/>
              </a:rPr>
              <a:t>Politikk som direkte påvirker menneskers liv og velstand </a:t>
            </a:r>
            <a:endParaRPr lang="en-GB" sz="1500" dirty="0">
              <a:latin typeface="Calibri" panose="020F0502020204030204" pitchFamily="34" charset="0"/>
              <a:cs typeface="Calibri" panose="020F0502020204030204" pitchFamily="34" charset="0"/>
            </a:endParaRPr>
          </a:p>
        </p:txBody>
      </p:sp>
      <p:sp>
        <p:nvSpPr>
          <p:cNvPr id="13" name="Rektangel: avrundede hjørner 12">
            <a:extLst>
              <a:ext uri="{FF2B5EF4-FFF2-40B4-BE49-F238E27FC236}">
                <a16:creationId xmlns:a16="http://schemas.microsoft.com/office/drawing/2014/main" id="{193EE2F4-9FB4-4D59-85E4-469DE4DA7FD0}"/>
              </a:ext>
            </a:extLst>
          </p:cNvPr>
          <p:cNvSpPr/>
          <p:nvPr/>
        </p:nvSpPr>
        <p:spPr>
          <a:xfrm>
            <a:off x="1228604" y="769799"/>
            <a:ext cx="9693172" cy="1890452"/>
          </a:xfrm>
          <a:prstGeom prst="roundRect">
            <a:avLst>
              <a:gd name="adj" fmla="val 10000"/>
            </a:avLst>
          </a:prstGeom>
          <a:solidFill>
            <a:schemeClr val="tx2">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0" name="Frihåndsform: figur 19">
            <a:extLst>
              <a:ext uri="{FF2B5EF4-FFF2-40B4-BE49-F238E27FC236}">
                <a16:creationId xmlns:a16="http://schemas.microsoft.com/office/drawing/2014/main" id="{968954DF-FF22-4EDF-97FC-832DCCEE71F6}"/>
              </a:ext>
            </a:extLst>
          </p:cNvPr>
          <p:cNvSpPr/>
          <p:nvPr/>
        </p:nvSpPr>
        <p:spPr>
          <a:xfrm>
            <a:off x="1444035" y="2780623"/>
            <a:ext cx="1686177" cy="3387830"/>
          </a:xfrm>
          <a:custGeom>
            <a:avLst/>
            <a:gdLst>
              <a:gd name="connsiteX0" fmla="*/ 144053 w 1371931"/>
              <a:gd name="connsiteY0" fmla="*/ 0 h 2393235"/>
              <a:gd name="connsiteX1" fmla="*/ 1227878 w 1371931"/>
              <a:gd name="connsiteY1" fmla="*/ 0 h 2393235"/>
              <a:gd name="connsiteX2" fmla="*/ 1371931 w 1371931"/>
              <a:gd name="connsiteY2" fmla="*/ 144053 h 2393235"/>
              <a:gd name="connsiteX3" fmla="*/ 1371931 w 1371931"/>
              <a:gd name="connsiteY3" fmla="*/ 2393235 h 2393235"/>
              <a:gd name="connsiteX4" fmla="*/ 1371931 w 1371931"/>
              <a:gd name="connsiteY4" fmla="*/ 2393235 h 2393235"/>
              <a:gd name="connsiteX5" fmla="*/ 0 w 1371931"/>
              <a:gd name="connsiteY5" fmla="*/ 2393235 h 2393235"/>
              <a:gd name="connsiteX6" fmla="*/ 0 w 1371931"/>
              <a:gd name="connsiteY6" fmla="*/ 2393235 h 2393235"/>
              <a:gd name="connsiteX7" fmla="*/ 0 w 1371931"/>
              <a:gd name="connsiteY7" fmla="*/ 144053 h 2393235"/>
              <a:gd name="connsiteX8" fmla="*/ 144053 w 1371931"/>
              <a:gd name="connsiteY8" fmla="*/ 0 h 2393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931" h="2393235">
                <a:moveTo>
                  <a:pt x="1227878" y="2393235"/>
                </a:moveTo>
                <a:lnTo>
                  <a:pt x="144053" y="2393235"/>
                </a:lnTo>
                <a:cubicBezTo>
                  <a:pt x="64495" y="2393235"/>
                  <a:pt x="0" y="2328740"/>
                  <a:pt x="0" y="2249182"/>
                </a:cubicBezTo>
                <a:lnTo>
                  <a:pt x="0" y="0"/>
                </a:lnTo>
                <a:lnTo>
                  <a:pt x="0" y="0"/>
                </a:lnTo>
                <a:lnTo>
                  <a:pt x="1371931" y="0"/>
                </a:lnTo>
                <a:lnTo>
                  <a:pt x="1371931" y="0"/>
                </a:lnTo>
                <a:lnTo>
                  <a:pt x="1371931" y="2249182"/>
                </a:lnTo>
                <a:cubicBezTo>
                  <a:pt x="1371931" y="2328740"/>
                  <a:pt x="1307436" y="2393235"/>
                  <a:pt x="1227878" y="2393235"/>
                </a:cubicBezTo>
                <a:close/>
              </a:path>
            </a:pathLst>
          </a:custGeom>
          <a:solidFill>
            <a:schemeClr val="tx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313" tIns="71120" rIns="113312" bIns="113312" numCol="1" spcCol="1270" anchor="t" anchorCtr="0">
            <a:noAutofit/>
          </a:bodyPr>
          <a:lstStyle/>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r>
              <a:rPr lang="nb-NO" sz="1500" dirty="0">
                <a:latin typeface="Calibri" panose="020F0502020204030204" pitchFamily="34" charset="0"/>
                <a:cs typeface="Calibri" panose="020F0502020204030204" pitchFamily="34" charset="0"/>
              </a:rPr>
              <a:t>Positiv holdning til forskning</a:t>
            </a:r>
          </a:p>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r>
              <a:rPr lang="nb-NO" sz="1500" dirty="0">
                <a:latin typeface="Calibri" panose="020F0502020204030204" pitchFamily="34" charset="0"/>
                <a:cs typeface="Calibri" panose="020F0502020204030204" pitchFamily="34" charset="0"/>
              </a:rPr>
              <a:t>Utdanningsnivå </a:t>
            </a:r>
            <a:br>
              <a:rPr lang="nb-NO" sz="1500" dirty="0">
                <a:latin typeface="Calibri" panose="020F0502020204030204" pitchFamily="34" charset="0"/>
                <a:cs typeface="Calibri" panose="020F0502020204030204" pitchFamily="34" charset="0"/>
              </a:rPr>
            </a:b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r>
              <a:rPr lang="nb-NO" sz="1500" dirty="0">
                <a:latin typeface="Calibri" panose="020F0502020204030204" pitchFamily="34" charset="0"/>
                <a:cs typeface="Calibri" panose="020F0502020204030204" pitchFamily="34" charset="0"/>
              </a:rPr>
              <a:t>Arbeidserfaring / erfaring med forskning</a:t>
            </a:r>
          </a:p>
          <a:p>
            <a:pPr algn="ctr" defTabSz="444500">
              <a:lnSpc>
                <a:spcPct val="90000"/>
              </a:lnSpc>
              <a:spcBef>
                <a:spcPct val="0"/>
              </a:spcBef>
              <a:spcAft>
                <a:spcPct val="35000"/>
              </a:spcAft>
            </a:pPr>
            <a:endParaRPr lang="nb-NO" sz="1500" dirty="0">
              <a:latin typeface="Calibri" panose="020F0502020204030204" pitchFamily="34" charset="0"/>
              <a:cs typeface="Calibri" panose="020F0502020204030204" pitchFamily="34" charset="0"/>
            </a:endParaRPr>
          </a:p>
          <a:p>
            <a:pPr algn="ctr" defTabSz="444500">
              <a:lnSpc>
                <a:spcPct val="90000"/>
              </a:lnSpc>
              <a:spcBef>
                <a:spcPct val="0"/>
              </a:spcBef>
              <a:spcAft>
                <a:spcPct val="35000"/>
              </a:spcAft>
            </a:pPr>
            <a:endParaRPr lang="en-GB" sz="1500" dirty="0">
              <a:latin typeface="Calibri" panose="020F0502020204030204" pitchFamily="34" charset="0"/>
              <a:cs typeface="Calibri" panose="020F0502020204030204" pitchFamily="34" charset="0"/>
            </a:endParaRPr>
          </a:p>
        </p:txBody>
      </p:sp>
      <p:pic>
        <p:nvPicPr>
          <p:cNvPr id="25" name="Grafikk 24" descr="Hjerne i hode kontur">
            <a:extLst>
              <a:ext uri="{FF2B5EF4-FFF2-40B4-BE49-F238E27FC236}">
                <a16:creationId xmlns:a16="http://schemas.microsoft.com/office/drawing/2014/main" id="{EB8FADB7-F82A-4C9E-864B-B7A7498DEC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4036" y="810623"/>
            <a:ext cx="1686176" cy="1686176"/>
          </a:xfrm>
          <a:prstGeom prst="rect">
            <a:avLst/>
          </a:prstGeom>
        </p:spPr>
      </p:pic>
      <p:pic>
        <p:nvPicPr>
          <p:cNvPr id="27" name="Grafikk 26" descr="Kontorstol kontur">
            <a:extLst>
              <a:ext uri="{FF2B5EF4-FFF2-40B4-BE49-F238E27FC236}">
                <a16:creationId xmlns:a16="http://schemas.microsoft.com/office/drawing/2014/main" id="{91F44F0B-C74A-4E38-906F-B2357B6C869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44737" y="907202"/>
            <a:ext cx="1686177" cy="1686177"/>
          </a:xfrm>
          <a:prstGeom prst="rect">
            <a:avLst/>
          </a:prstGeom>
        </p:spPr>
      </p:pic>
      <p:pic>
        <p:nvPicPr>
          <p:cNvPr id="29" name="Grafikk 28" descr="Styrerom kontur">
            <a:extLst>
              <a:ext uri="{FF2B5EF4-FFF2-40B4-BE49-F238E27FC236}">
                <a16:creationId xmlns:a16="http://schemas.microsoft.com/office/drawing/2014/main" id="{20EE4C6F-4753-46CC-A56A-FCB42609B3D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52920" y="932035"/>
            <a:ext cx="1686160" cy="1686160"/>
          </a:xfrm>
          <a:prstGeom prst="rect">
            <a:avLst/>
          </a:prstGeom>
        </p:spPr>
      </p:pic>
      <p:pic>
        <p:nvPicPr>
          <p:cNvPr id="31" name="Grafikk 30" descr="Bøker kontur">
            <a:extLst>
              <a:ext uri="{FF2B5EF4-FFF2-40B4-BE49-F238E27FC236}">
                <a16:creationId xmlns:a16="http://schemas.microsoft.com/office/drawing/2014/main" id="{CD4009B2-C274-49E2-8EBF-6F3FE0B5F3A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156314" y="878277"/>
            <a:ext cx="1686176" cy="1686176"/>
          </a:xfrm>
          <a:prstGeom prst="rect">
            <a:avLst/>
          </a:prstGeom>
        </p:spPr>
      </p:pic>
      <p:pic>
        <p:nvPicPr>
          <p:cNvPr id="33" name="Grafikk 32" descr="Løve kontur">
            <a:extLst>
              <a:ext uri="{FF2B5EF4-FFF2-40B4-BE49-F238E27FC236}">
                <a16:creationId xmlns:a16="http://schemas.microsoft.com/office/drawing/2014/main" id="{03CAA4B9-2E68-4F90-964D-11B659C0023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055230" y="776333"/>
            <a:ext cx="1686176" cy="1686176"/>
          </a:xfrm>
          <a:prstGeom prst="rect">
            <a:avLst/>
          </a:prstGeom>
        </p:spPr>
      </p:pic>
      <p:sp>
        <p:nvSpPr>
          <p:cNvPr id="34" name="Ellipse 33">
            <a:extLst>
              <a:ext uri="{FF2B5EF4-FFF2-40B4-BE49-F238E27FC236}">
                <a16:creationId xmlns:a16="http://schemas.microsoft.com/office/drawing/2014/main" id="{3CE1C412-A437-42FD-A01A-FC8A4BE4CBE4}"/>
              </a:ext>
            </a:extLst>
          </p:cNvPr>
          <p:cNvSpPr/>
          <p:nvPr/>
        </p:nvSpPr>
        <p:spPr>
          <a:xfrm>
            <a:off x="1339607" y="2949467"/>
            <a:ext cx="1901608" cy="744279"/>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Ellipse 34">
            <a:extLst>
              <a:ext uri="{FF2B5EF4-FFF2-40B4-BE49-F238E27FC236}">
                <a16:creationId xmlns:a16="http://schemas.microsoft.com/office/drawing/2014/main" id="{C1914189-E47E-4DF5-8057-8870E63E5554}"/>
              </a:ext>
            </a:extLst>
          </p:cNvPr>
          <p:cNvSpPr/>
          <p:nvPr/>
        </p:nvSpPr>
        <p:spPr>
          <a:xfrm>
            <a:off x="1332128" y="3610822"/>
            <a:ext cx="1901608" cy="744279"/>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6" name="Ellipse 35">
            <a:extLst>
              <a:ext uri="{FF2B5EF4-FFF2-40B4-BE49-F238E27FC236}">
                <a16:creationId xmlns:a16="http://schemas.microsoft.com/office/drawing/2014/main" id="{BEC29F39-E130-4015-8477-EAA4E3365DDC}"/>
              </a:ext>
            </a:extLst>
          </p:cNvPr>
          <p:cNvSpPr/>
          <p:nvPr/>
        </p:nvSpPr>
        <p:spPr>
          <a:xfrm>
            <a:off x="1324649" y="4197750"/>
            <a:ext cx="1901608" cy="916511"/>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7" name="Rektangel 36">
            <a:extLst>
              <a:ext uri="{FF2B5EF4-FFF2-40B4-BE49-F238E27FC236}">
                <a16:creationId xmlns:a16="http://schemas.microsoft.com/office/drawing/2014/main" id="{40FA11A8-5C1B-4D78-BC84-1C8547044FF8}"/>
              </a:ext>
            </a:extLst>
          </p:cNvPr>
          <p:cNvSpPr/>
          <p:nvPr/>
        </p:nvSpPr>
        <p:spPr>
          <a:xfrm>
            <a:off x="2680282" y="5202928"/>
            <a:ext cx="1106905" cy="292286"/>
          </a:xfrm>
          <a:prstGeom prst="rect">
            <a:avLst/>
          </a:prstGeom>
          <a:solidFill>
            <a:schemeClr val="bg1">
              <a:lumMod val="50000"/>
              <a:lumOff val="50000"/>
            </a:schemeClr>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a:solidFill>
                  <a:schemeClr val="tx1"/>
                </a:solidFill>
                <a:latin typeface="Calibri" panose="020F0502020204030204" pitchFamily="34" charset="0"/>
                <a:cs typeface="Calibri" panose="020F0502020204030204" pitchFamily="34" charset="0"/>
              </a:rPr>
              <a:t>Oppgaver</a:t>
            </a:r>
          </a:p>
        </p:txBody>
      </p:sp>
    </p:spTree>
    <p:extLst>
      <p:ext uri="{BB962C8B-B14F-4D97-AF65-F5344CB8AC3E}">
        <p14:creationId xmlns:p14="http://schemas.microsoft.com/office/powerpoint/2010/main" val="2236865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xEl>
                                              <p:pRg st="1" end="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
                                            <p:txEl>
                                              <p:pRg st="3" end="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1">
                                            <p:txEl>
                                              <p:pRg st="3" end="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1">
                                            <p:txEl>
                                              <p:pRg st="1" end="1"/>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69B9116E-7C2D-4830-93C6-540BBD041F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3680460" y="474349"/>
            <a:ext cx="8284559" cy="5277351"/>
          </a:xfrm>
          <a:prstGeom prst="rect">
            <a:avLst/>
          </a:prstGeom>
          <a:noFill/>
        </p:spPr>
      </p:pic>
      <p:sp>
        <p:nvSpPr>
          <p:cNvPr id="7" name="Tittel 1">
            <a:extLst>
              <a:ext uri="{FF2B5EF4-FFF2-40B4-BE49-F238E27FC236}">
                <a16:creationId xmlns:a16="http://schemas.microsoft.com/office/drawing/2014/main" id="{C0787E37-260B-4686-A6E4-0464E076D4A0}"/>
              </a:ext>
            </a:extLst>
          </p:cNvPr>
          <p:cNvSpPr>
            <a:spLocks noGrp="1"/>
          </p:cNvSpPr>
          <p:nvPr>
            <p:ph type="title"/>
          </p:nvPr>
        </p:nvSpPr>
        <p:spPr>
          <a:xfrm>
            <a:off x="838200" y="365125"/>
            <a:ext cx="2996821" cy="1325563"/>
          </a:xfrm>
        </p:spPr>
        <p:txBody>
          <a:bodyPr anchor="ctr">
            <a:normAutofit/>
          </a:bodyPr>
          <a:lstStyle/>
          <a:p>
            <a:r>
              <a:rPr lang="nb-NO" sz="2800" dirty="0"/>
              <a:t>Kompliserende forhold</a:t>
            </a:r>
          </a:p>
        </p:txBody>
      </p:sp>
      <p:sp>
        <p:nvSpPr>
          <p:cNvPr id="6" name="Plassholder for innhold 2">
            <a:extLst>
              <a:ext uri="{FF2B5EF4-FFF2-40B4-BE49-F238E27FC236}">
                <a16:creationId xmlns:a16="http://schemas.microsoft.com/office/drawing/2014/main" id="{A614BB4B-5F9B-41EA-BC43-BCF8BB7436A1}"/>
              </a:ext>
            </a:extLst>
          </p:cNvPr>
          <p:cNvSpPr>
            <a:spLocks noGrp="1"/>
          </p:cNvSpPr>
          <p:nvPr>
            <p:ph sz="half" idx="1"/>
          </p:nvPr>
        </p:nvSpPr>
        <p:spPr>
          <a:xfrm>
            <a:off x="838200" y="1825625"/>
            <a:ext cx="2727960" cy="4106732"/>
          </a:xfrm>
        </p:spPr>
        <p:txBody>
          <a:bodyPr>
            <a:normAutofit/>
          </a:bodyPr>
          <a:lstStyle/>
          <a:p>
            <a:pPr marL="0" indent="0">
              <a:buNone/>
            </a:pPr>
            <a:r>
              <a:rPr lang="nb-NO" sz="2000" dirty="0"/>
              <a:t>Hvordan påvirker faktorene hverandre? </a:t>
            </a:r>
          </a:p>
        </p:txBody>
      </p:sp>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18</a:t>
            </a:fld>
            <a:endParaRPr lang="nb-NO"/>
          </a:p>
        </p:txBody>
      </p:sp>
      <p:sp>
        <p:nvSpPr>
          <p:cNvPr id="13" name="Text Placeholder 5">
            <a:extLst>
              <a:ext uri="{FF2B5EF4-FFF2-40B4-BE49-F238E27FC236}">
                <a16:creationId xmlns:a16="http://schemas.microsoft.com/office/drawing/2014/main" id="{8A4C9601-A356-B745-40D1-7A657260DA59}"/>
              </a:ext>
            </a:extLst>
          </p:cNvPr>
          <p:cNvSpPr>
            <a:spLocks noGrp="1"/>
          </p:cNvSpPr>
          <p:nvPr>
            <p:ph type="body" sz="quarter" idx="15"/>
          </p:nvPr>
        </p:nvSpPr>
        <p:spPr>
          <a:xfrm>
            <a:off x="838200" y="5932357"/>
            <a:ext cx="5181600" cy="244606"/>
          </a:xfrm>
        </p:spPr>
        <p:txBody>
          <a:bodyPr/>
          <a:lstStyle/>
          <a:p>
            <a:endParaRPr lang="en-US"/>
          </a:p>
        </p:txBody>
      </p:sp>
      <p:sp>
        <p:nvSpPr>
          <p:cNvPr id="15" name="Text Placeholder 6">
            <a:extLst>
              <a:ext uri="{FF2B5EF4-FFF2-40B4-BE49-F238E27FC236}">
                <a16:creationId xmlns:a16="http://schemas.microsoft.com/office/drawing/2014/main" id="{F08598C3-2B84-0309-C742-F1C510E75773}"/>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1466816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p:txBody>
          <a:bodyPr/>
          <a:lstStyle/>
          <a:p>
            <a:fld id="{CBF60C1B-21D4-425B-89C8-B0A7AB09A1E4}" type="slidenum">
              <a:rPr lang="nb-NO" smtClean="0"/>
              <a:pPr/>
              <a:t>19</a:t>
            </a:fld>
            <a:endParaRPr lang="nb-NO" dirty="0"/>
          </a:p>
        </p:txBody>
      </p:sp>
      <p:sp>
        <p:nvSpPr>
          <p:cNvPr id="5" name="Plassholder for tekst 4">
            <a:extLst>
              <a:ext uri="{FF2B5EF4-FFF2-40B4-BE49-F238E27FC236}">
                <a16:creationId xmlns:a16="http://schemas.microsoft.com/office/drawing/2014/main" id="{55C35628-0FC4-4402-8B6C-B1BE4014E6EF}"/>
              </a:ext>
            </a:extLst>
          </p:cNvPr>
          <p:cNvSpPr>
            <a:spLocks noGrp="1"/>
          </p:cNvSpPr>
          <p:nvPr>
            <p:ph type="body" sz="quarter" idx="15"/>
          </p:nvPr>
        </p:nvSpPr>
        <p:spPr/>
        <p:txBody>
          <a:bodyPr/>
          <a:lstStyle/>
          <a:p>
            <a:endParaRPr lang="nb-NO"/>
          </a:p>
        </p:txBody>
      </p:sp>
      <p:sp>
        <p:nvSpPr>
          <p:cNvPr id="8" name="Plassholder for innhold 4">
            <a:extLst>
              <a:ext uri="{FF2B5EF4-FFF2-40B4-BE49-F238E27FC236}">
                <a16:creationId xmlns:a16="http://schemas.microsoft.com/office/drawing/2014/main" id="{703CA346-D01D-4AB8-BEC0-DFE676394C5B}"/>
              </a:ext>
            </a:extLst>
          </p:cNvPr>
          <p:cNvSpPr txBox="1">
            <a:spLocks/>
          </p:cNvSpPr>
          <p:nvPr/>
        </p:nvSpPr>
        <p:spPr>
          <a:xfrm>
            <a:off x="2152650" y="2283432"/>
            <a:ext cx="7886700" cy="22911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b-NO" sz="2000" dirty="0">
                <a:solidFill>
                  <a:schemeClr val="tx1">
                    <a:lumMod val="75000"/>
                  </a:schemeClr>
                </a:solidFill>
                <a:latin typeface="Calibri" panose="020F0502020204030204" pitchFamily="34" charset="0"/>
                <a:cs typeface="Calibri" panose="020F0502020204030204" pitchFamily="34" charset="0"/>
              </a:rPr>
              <a:t>For at forskning skal tas i bruk, må den altså anses som </a:t>
            </a:r>
            <a:r>
              <a:rPr lang="nb-NO" sz="2000" b="1" dirty="0">
                <a:latin typeface="Calibri" panose="020F0502020204030204" pitchFamily="34" charset="0"/>
                <a:cs typeface="Calibri" panose="020F0502020204030204" pitchFamily="34" charset="0"/>
              </a:rPr>
              <a:t>aktuell</a:t>
            </a:r>
            <a:r>
              <a:rPr lang="nb-NO" sz="2000" dirty="0">
                <a:solidFill>
                  <a:schemeClr val="tx1">
                    <a:lumMod val="75000"/>
                  </a:schemeClr>
                </a:solidFill>
                <a:latin typeface="Calibri" panose="020F0502020204030204" pitchFamily="34" charset="0"/>
                <a:cs typeface="Calibri" panose="020F0502020204030204" pitchFamily="34" charset="0"/>
              </a:rPr>
              <a:t> og </a:t>
            </a:r>
            <a:r>
              <a:rPr lang="nb-NO" sz="2000" b="1" dirty="0">
                <a:latin typeface="Calibri" panose="020F0502020204030204" pitchFamily="34" charset="0"/>
                <a:cs typeface="Calibri" panose="020F0502020204030204" pitchFamily="34" charset="0"/>
              </a:rPr>
              <a:t>relevant</a:t>
            </a:r>
            <a:r>
              <a:rPr lang="nb-NO" sz="2000" dirty="0">
                <a:solidFill>
                  <a:schemeClr val="tx1">
                    <a:lumMod val="75000"/>
                  </a:schemeClr>
                </a:solidFill>
                <a:latin typeface="Calibri" panose="020F0502020204030204" pitchFamily="34" charset="0"/>
                <a:cs typeface="Calibri" panose="020F0502020204030204" pitchFamily="34" charset="0"/>
              </a:rPr>
              <a:t>, den må være </a:t>
            </a:r>
            <a:r>
              <a:rPr lang="nb-NO" sz="2000" b="1" dirty="0">
                <a:latin typeface="Calibri" panose="020F0502020204030204" pitchFamily="34" charset="0"/>
                <a:cs typeface="Calibri" panose="020F0502020204030204" pitchFamily="34" charset="0"/>
              </a:rPr>
              <a:t>tilgjengelig</a:t>
            </a:r>
            <a:r>
              <a:rPr lang="nb-NO" sz="2000" dirty="0">
                <a:solidFill>
                  <a:schemeClr val="tx1">
                    <a:lumMod val="75000"/>
                  </a:schemeClr>
                </a:solidFill>
                <a:latin typeface="Calibri" panose="020F0502020204030204" pitchFamily="34" charset="0"/>
                <a:cs typeface="Calibri" panose="020F0502020204030204" pitchFamily="34" charset="0"/>
              </a:rPr>
              <a:t> og den ansatte må ha tilstrekkelig </a:t>
            </a:r>
            <a:r>
              <a:rPr lang="nb-NO" sz="2000" b="1" dirty="0">
                <a:latin typeface="Calibri" panose="020F0502020204030204" pitchFamily="34" charset="0"/>
                <a:cs typeface="Calibri" panose="020F0502020204030204" pitchFamily="34" charset="0"/>
              </a:rPr>
              <a:t>tid</a:t>
            </a:r>
            <a:r>
              <a:rPr lang="nb-NO" sz="2000" dirty="0">
                <a:solidFill>
                  <a:schemeClr val="tx1">
                    <a:lumMod val="75000"/>
                  </a:schemeClr>
                </a:solidFill>
                <a:latin typeface="Calibri" panose="020F0502020204030204" pitchFamily="34" charset="0"/>
                <a:cs typeface="Calibri" panose="020F0502020204030204" pitchFamily="34" charset="0"/>
              </a:rPr>
              <a:t> og </a:t>
            </a:r>
            <a:r>
              <a:rPr lang="nb-NO" sz="2000" b="1" dirty="0">
                <a:latin typeface="Calibri" panose="020F0502020204030204" pitchFamily="34" charset="0"/>
                <a:cs typeface="Calibri" panose="020F0502020204030204" pitchFamily="34" charset="0"/>
              </a:rPr>
              <a:t>kompetanse</a:t>
            </a:r>
            <a:r>
              <a:rPr lang="nb-NO" sz="2000" dirty="0">
                <a:solidFill>
                  <a:schemeClr val="tx1">
                    <a:lumMod val="75000"/>
                  </a:schemeClr>
                </a:solidFill>
                <a:latin typeface="Calibri" panose="020F0502020204030204" pitchFamily="34" charset="0"/>
                <a:cs typeface="Calibri" panose="020F0502020204030204" pitchFamily="34" charset="0"/>
              </a:rPr>
              <a:t> til å hente inn, vurdere og forstå resultatene. I tillegg til </a:t>
            </a:r>
            <a:r>
              <a:rPr lang="nb-NO" sz="2000" b="1" dirty="0">
                <a:latin typeface="Calibri" panose="020F0502020204030204" pitchFamily="34" charset="0"/>
                <a:cs typeface="Calibri" panose="020F0502020204030204" pitchFamily="34" charset="0"/>
              </a:rPr>
              <a:t>positive holdninger </a:t>
            </a:r>
            <a:r>
              <a:rPr lang="nb-NO" sz="2000" dirty="0">
                <a:solidFill>
                  <a:schemeClr val="tx1">
                    <a:lumMod val="75000"/>
                  </a:schemeClr>
                </a:solidFill>
                <a:latin typeface="Calibri" panose="020F0502020204030204" pitchFamily="34" charset="0"/>
                <a:cs typeface="Calibri" panose="020F0502020204030204" pitchFamily="34" charset="0"/>
              </a:rPr>
              <a:t>til forskning som grunnlag for politikk.</a:t>
            </a:r>
          </a:p>
          <a:p>
            <a:pPr marL="0" indent="0" algn="ctr">
              <a:buNone/>
            </a:pPr>
            <a:r>
              <a:rPr lang="nb-NO" sz="2000" dirty="0">
                <a:solidFill>
                  <a:schemeClr val="tx1">
                    <a:lumMod val="75000"/>
                  </a:schemeClr>
                </a:solidFill>
                <a:latin typeface="Calibri" panose="020F0502020204030204" pitchFamily="34" charset="0"/>
                <a:cs typeface="Calibri" panose="020F0502020204030204" pitchFamily="34" charset="0"/>
              </a:rPr>
              <a:t>For å fremme denne prosessen må </a:t>
            </a:r>
            <a:r>
              <a:rPr lang="nb-NO" sz="2000" b="1" dirty="0">
                <a:latin typeface="Calibri" panose="020F0502020204030204" pitchFamily="34" charset="0"/>
                <a:cs typeface="Calibri" panose="020F0502020204030204" pitchFamily="34" charset="0"/>
              </a:rPr>
              <a:t>kulturen</a:t>
            </a:r>
            <a:r>
              <a:rPr lang="nb-NO" sz="2000" dirty="0">
                <a:solidFill>
                  <a:schemeClr val="tx1">
                    <a:lumMod val="75000"/>
                  </a:schemeClr>
                </a:solidFill>
                <a:latin typeface="Calibri" panose="020F0502020204030204" pitchFamily="34" charset="0"/>
                <a:cs typeface="Calibri" panose="020F0502020204030204" pitchFamily="34" charset="0"/>
              </a:rPr>
              <a:t> i organisasjonen verdsette vitenskapelig kunnskap, og </a:t>
            </a:r>
            <a:r>
              <a:rPr lang="nb-NO" sz="2000" b="1" dirty="0">
                <a:latin typeface="Calibri" panose="020F0502020204030204" pitchFamily="34" charset="0"/>
                <a:cs typeface="Calibri" panose="020F0502020204030204" pitchFamily="34" charset="0"/>
              </a:rPr>
              <a:t>kontakt</a:t>
            </a:r>
            <a:r>
              <a:rPr lang="nb-NO" sz="2000" dirty="0">
                <a:solidFill>
                  <a:schemeClr val="tx1">
                    <a:lumMod val="75000"/>
                  </a:schemeClr>
                </a:solidFill>
                <a:latin typeface="Calibri" panose="020F0502020204030204" pitchFamily="34" charset="0"/>
                <a:cs typeface="Calibri" panose="020F0502020204030204" pitchFamily="34" charset="0"/>
              </a:rPr>
              <a:t> og </a:t>
            </a:r>
            <a:r>
              <a:rPr lang="nb-NO" sz="2000" b="1" dirty="0">
                <a:latin typeface="Calibri" panose="020F0502020204030204" pitchFamily="34" charset="0"/>
                <a:cs typeface="Calibri" panose="020F0502020204030204" pitchFamily="34" charset="0"/>
              </a:rPr>
              <a:t>samarbeid</a:t>
            </a:r>
            <a:r>
              <a:rPr lang="nb-NO" sz="2000" dirty="0">
                <a:solidFill>
                  <a:schemeClr val="tx1">
                    <a:lumMod val="75000"/>
                  </a:schemeClr>
                </a:solidFill>
                <a:latin typeface="Calibri" panose="020F0502020204030204" pitchFamily="34" charset="0"/>
                <a:cs typeface="Calibri" panose="020F0502020204030204" pitchFamily="34" charset="0"/>
              </a:rPr>
              <a:t> mellom byråkrater og forskere er svært gunstig. </a:t>
            </a:r>
            <a:endParaRPr lang="en-GB" sz="2000" dirty="0">
              <a:solidFill>
                <a:schemeClr val="tx1">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2589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p:txBody>
          <a:bodyPr/>
          <a:lstStyle/>
          <a:p>
            <a:fld id="{CBF60C1B-21D4-425B-89C8-B0A7AB09A1E4}" type="slidenum">
              <a:rPr lang="nb-NO" smtClean="0"/>
              <a:pPr/>
              <a:t>20</a:t>
            </a:fld>
            <a:endParaRPr lang="nb-NO" dirty="0"/>
          </a:p>
        </p:txBody>
      </p:sp>
      <p:sp>
        <p:nvSpPr>
          <p:cNvPr id="5" name="Plassholder for tekst 4">
            <a:extLst>
              <a:ext uri="{FF2B5EF4-FFF2-40B4-BE49-F238E27FC236}">
                <a16:creationId xmlns:a16="http://schemas.microsoft.com/office/drawing/2014/main" id="{55C35628-0FC4-4402-8B6C-B1BE4014E6EF}"/>
              </a:ext>
            </a:extLst>
          </p:cNvPr>
          <p:cNvSpPr>
            <a:spLocks noGrp="1"/>
          </p:cNvSpPr>
          <p:nvPr>
            <p:ph type="body" sz="quarter" idx="15"/>
          </p:nvPr>
        </p:nvSpPr>
        <p:spPr/>
        <p:txBody>
          <a:bodyPr/>
          <a:lstStyle/>
          <a:p>
            <a:endParaRPr lang="nb-NO"/>
          </a:p>
        </p:txBody>
      </p:sp>
      <p:sp>
        <p:nvSpPr>
          <p:cNvPr id="6" name="Plassholder for innhold 2">
            <a:extLst>
              <a:ext uri="{FF2B5EF4-FFF2-40B4-BE49-F238E27FC236}">
                <a16:creationId xmlns:a16="http://schemas.microsoft.com/office/drawing/2014/main" id="{A614BB4B-5F9B-41EA-BC43-BCF8BB7436A1}"/>
              </a:ext>
            </a:extLst>
          </p:cNvPr>
          <p:cNvSpPr>
            <a:spLocks noGrp="1"/>
          </p:cNvSpPr>
          <p:nvPr>
            <p:ph idx="1"/>
          </p:nvPr>
        </p:nvSpPr>
        <p:spPr>
          <a:xfrm>
            <a:off x="0" y="0"/>
            <a:ext cx="7997587" cy="6858000"/>
          </a:xfrm>
        </p:spPr>
        <p:txBody>
          <a:bodyPr anchor="ctr"/>
          <a:lstStyle/>
          <a:p>
            <a:pPr marL="0" indent="0" algn="ctr">
              <a:buNone/>
            </a:pPr>
            <a:r>
              <a:rPr lang="nb-NO" sz="2000" dirty="0">
                <a:solidFill>
                  <a:schemeClr val="bg2">
                    <a:lumMod val="25000"/>
                    <a:lumOff val="75000"/>
                  </a:schemeClr>
                </a:solidFill>
                <a:latin typeface="Calibri" panose="020F0502020204030204" pitchFamily="34" charset="0"/>
                <a:cs typeface="Calibri" panose="020F0502020204030204" pitchFamily="34" charset="0"/>
              </a:rPr>
              <a:t>HVILKE FORHOLD KONKURRERER MED FORSKNING </a:t>
            </a:r>
          </a:p>
          <a:p>
            <a:pPr marL="0" indent="0" algn="ctr">
              <a:buNone/>
            </a:pPr>
            <a:r>
              <a:rPr lang="nb-NO" sz="2000" dirty="0">
                <a:latin typeface="Calibri" panose="020F0502020204030204" pitchFamily="34" charset="0"/>
                <a:cs typeface="Calibri" panose="020F0502020204030204" pitchFamily="34" charset="0"/>
              </a:rPr>
              <a:t>FOR Å PÅVIRKE POLITIKKEN?</a:t>
            </a:r>
            <a:endParaRPr lang="nb-NO" sz="1600" dirty="0">
              <a:latin typeface="Calibri" panose="020F0502020204030204" pitchFamily="34" charset="0"/>
              <a:cs typeface="Calibri" panose="020F0502020204030204" pitchFamily="34" charset="0"/>
            </a:endParaRPr>
          </a:p>
        </p:txBody>
      </p:sp>
      <p:pic>
        <p:nvPicPr>
          <p:cNvPr id="7" name="Bilde 6" descr="3D-svart spørsmåls tegn med ett gult spørsmåls tegn">
            <a:extLst>
              <a:ext uri="{FF2B5EF4-FFF2-40B4-BE49-F238E27FC236}">
                <a16:creationId xmlns:a16="http://schemas.microsoft.com/office/drawing/2014/main" id="{C5EF9CBF-367A-403F-B55B-B5E3B9053D66}"/>
              </a:ext>
            </a:extLst>
          </p:cNvPr>
          <p:cNvPicPr>
            <a:picLocks noChangeAspect="1"/>
          </p:cNvPicPr>
          <p:nvPr/>
        </p:nvPicPr>
        <p:blipFill rotWithShape="1">
          <a:blip r:embed="rId3">
            <a:extLst>
              <a:ext uri="{28A0092B-C50C-407E-A947-70E740481C1C}">
                <a14:useLocalDpi xmlns:a14="http://schemas.microsoft.com/office/drawing/2010/main" val="0"/>
              </a:ext>
            </a:extLst>
          </a:blip>
          <a:srcRect l="50121" t="191" r="24731" b="-191"/>
          <a:stretch/>
        </p:blipFill>
        <p:spPr>
          <a:xfrm>
            <a:off x="7997587" y="13085"/>
            <a:ext cx="4713313" cy="6844915"/>
          </a:xfrm>
          <a:prstGeom prst="rect">
            <a:avLst/>
          </a:prstGeom>
        </p:spPr>
      </p:pic>
      <p:sp>
        <p:nvSpPr>
          <p:cNvPr id="8" name="Plassholder for tekst 4">
            <a:extLst>
              <a:ext uri="{FF2B5EF4-FFF2-40B4-BE49-F238E27FC236}">
                <a16:creationId xmlns:a16="http://schemas.microsoft.com/office/drawing/2014/main" id="{96ECD55A-F58B-45A5-8691-B769DAC62029}"/>
              </a:ext>
            </a:extLst>
          </p:cNvPr>
          <p:cNvSpPr txBox="1">
            <a:spLocks/>
          </p:cNvSpPr>
          <p:nvPr/>
        </p:nvSpPr>
        <p:spPr>
          <a:xfrm>
            <a:off x="10007635" y="5851236"/>
            <a:ext cx="2150771" cy="478127"/>
          </a:xfrm>
          <a:prstGeom prst="rect">
            <a:avLst/>
          </a:prstGeom>
        </p:spPr>
        <p:txBody>
          <a:bodyPr vert="horz" lIns="91440" tIns="45720" rIns="91440" bIns="45720" rtlCol="0" anchor="b" anchorCtr="0">
            <a:normAutofit/>
          </a:bodyPr>
          <a:lstStyle>
            <a:lvl1pPr marL="0" indent="0" algn="l" defTabSz="914400" rtl="0" eaLnBrk="1" latinLnBrk="0" hangingPunct="1">
              <a:lnSpc>
                <a:spcPct val="100000"/>
              </a:lnSpc>
              <a:spcBef>
                <a:spcPts val="1000"/>
              </a:spcBef>
              <a:buFont typeface="Arial" panose="020B0604020202020204" pitchFamily="34" charset="0"/>
              <a:buNone/>
              <a:defRPr sz="1000" kern="1200" baseline="0">
                <a:solidFill>
                  <a:schemeClr val="tx2">
                    <a:lumMod val="75000"/>
                  </a:schemeClr>
                </a:solidFill>
                <a:latin typeface="Arial" panose="020B0604020202020204" pitchFamily="34" charset="0"/>
                <a:ea typeface="Open Sans" panose="020B0606030504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dirty="0"/>
              <a:t>Kilde: Stockbilder</a:t>
            </a:r>
          </a:p>
        </p:txBody>
      </p:sp>
    </p:spTree>
    <p:extLst>
      <p:ext uri="{BB962C8B-B14F-4D97-AF65-F5344CB8AC3E}">
        <p14:creationId xmlns:p14="http://schemas.microsoft.com/office/powerpoint/2010/main" val="272988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p:txBody>
          <a:bodyPr/>
          <a:lstStyle/>
          <a:p>
            <a:fld id="{CBF60C1B-21D4-425B-89C8-B0A7AB09A1E4}" type="slidenum">
              <a:rPr lang="nb-NO" smtClean="0"/>
              <a:pPr/>
              <a:t>21</a:t>
            </a:fld>
            <a:endParaRPr lang="nb-NO" dirty="0"/>
          </a:p>
        </p:txBody>
      </p:sp>
      <p:sp>
        <p:nvSpPr>
          <p:cNvPr id="5" name="Plassholder for tekst 4">
            <a:extLst>
              <a:ext uri="{FF2B5EF4-FFF2-40B4-BE49-F238E27FC236}">
                <a16:creationId xmlns:a16="http://schemas.microsoft.com/office/drawing/2014/main" id="{55C35628-0FC4-4402-8B6C-B1BE4014E6EF}"/>
              </a:ext>
            </a:extLst>
          </p:cNvPr>
          <p:cNvSpPr>
            <a:spLocks noGrp="1"/>
          </p:cNvSpPr>
          <p:nvPr>
            <p:ph type="body" sz="quarter" idx="15"/>
          </p:nvPr>
        </p:nvSpPr>
        <p:spPr/>
        <p:txBody>
          <a:bodyPr/>
          <a:lstStyle/>
          <a:p>
            <a:endParaRPr lang="nb-NO"/>
          </a:p>
        </p:txBody>
      </p:sp>
      <p:sp>
        <p:nvSpPr>
          <p:cNvPr id="7" name="TekstSylinder 6">
            <a:extLst>
              <a:ext uri="{FF2B5EF4-FFF2-40B4-BE49-F238E27FC236}">
                <a16:creationId xmlns:a16="http://schemas.microsoft.com/office/drawing/2014/main" id="{995051D5-5680-4AE2-8D35-7A6EB33C98B9}"/>
              </a:ext>
            </a:extLst>
          </p:cNvPr>
          <p:cNvSpPr txBox="1"/>
          <p:nvPr/>
        </p:nvSpPr>
        <p:spPr>
          <a:xfrm>
            <a:off x="3281287" y="1841549"/>
            <a:ext cx="2071633" cy="707886"/>
          </a:xfrm>
          <a:prstGeom prst="rect">
            <a:avLst/>
          </a:prstGeom>
          <a:noFill/>
        </p:spPr>
        <p:txBody>
          <a:bodyPr wrap="square" rtlCol="0">
            <a:spAutoFit/>
          </a:bodyPr>
          <a:lstStyle/>
          <a:p>
            <a:r>
              <a:rPr lang="nb-NO" sz="4000" dirty="0">
                <a:solidFill>
                  <a:schemeClr val="bg2">
                    <a:lumMod val="50000"/>
                    <a:lumOff val="50000"/>
                  </a:schemeClr>
                </a:solidFill>
              </a:rPr>
              <a:t>Ideologi </a:t>
            </a:r>
          </a:p>
        </p:txBody>
      </p:sp>
      <p:sp>
        <p:nvSpPr>
          <p:cNvPr id="8" name="TekstSylinder 7">
            <a:extLst>
              <a:ext uri="{FF2B5EF4-FFF2-40B4-BE49-F238E27FC236}">
                <a16:creationId xmlns:a16="http://schemas.microsoft.com/office/drawing/2014/main" id="{AA4AD43F-3A47-4258-A6C9-4DE6A56EC0D4}"/>
              </a:ext>
            </a:extLst>
          </p:cNvPr>
          <p:cNvSpPr txBox="1"/>
          <p:nvPr/>
        </p:nvSpPr>
        <p:spPr>
          <a:xfrm>
            <a:off x="5177792" y="1643727"/>
            <a:ext cx="3647152" cy="646331"/>
          </a:xfrm>
          <a:prstGeom prst="rect">
            <a:avLst/>
          </a:prstGeom>
          <a:noFill/>
        </p:spPr>
        <p:txBody>
          <a:bodyPr wrap="none" rtlCol="0">
            <a:spAutoFit/>
          </a:bodyPr>
          <a:lstStyle/>
          <a:p>
            <a:r>
              <a:rPr lang="nb-NO" sz="3600" dirty="0">
                <a:solidFill>
                  <a:schemeClr val="accent2">
                    <a:lumMod val="60000"/>
                    <a:lumOff val="40000"/>
                  </a:schemeClr>
                </a:solidFill>
              </a:rPr>
              <a:t>Partiprogrammer</a:t>
            </a:r>
          </a:p>
        </p:txBody>
      </p:sp>
      <p:sp>
        <p:nvSpPr>
          <p:cNvPr id="9" name="TekstSylinder 8">
            <a:extLst>
              <a:ext uri="{FF2B5EF4-FFF2-40B4-BE49-F238E27FC236}">
                <a16:creationId xmlns:a16="http://schemas.microsoft.com/office/drawing/2014/main" id="{C13460E3-2946-4EAB-966C-1BBA4B8CCB0E}"/>
              </a:ext>
            </a:extLst>
          </p:cNvPr>
          <p:cNvSpPr txBox="1"/>
          <p:nvPr/>
        </p:nvSpPr>
        <p:spPr>
          <a:xfrm>
            <a:off x="3556683" y="3224155"/>
            <a:ext cx="5078634" cy="769441"/>
          </a:xfrm>
          <a:prstGeom prst="rect">
            <a:avLst/>
          </a:prstGeom>
          <a:noFill/>
        </p:spPr>
        <p:txBody>
          <a:bodyPr wrap="none" rtlCol="0">
            <a:spAutoFit/>
          </a:bodyPr>
          <a:lstStyle/>
          <a:p>
            <a:r>
              <a:rPr lang="nb-NO" sz="4400" dirty="0">
                <a:solidFill>
                  <a:schemeClr val="accent3">
                    <a:lumMod val="60000"/>
                    <a:lumOff val="40000"/>
                  </a:schemeClr>
                </a:solidFill>
              </a:rPr>
              <a:t>Regjeringsplattform</a:t>
            </a:r>
          </a:p>
        </p:txBody>
      </p:sp>
      <p:sp>
        <p:nvSpPr>
          <p:cNvPr id="10" name="TekstSylinder 9">
            <a:extLst>
              <a:ext uri="{FF2B5EF4-FFF2-40B4-BE49-F238E27FC236}">
                <a16:creationId xmlns:a16="http://schemas.microsoft.com/office/drawing/2014/main" id="{1CB48A52-FA91-4901-96AD-82A055DC195D}"/>
              </a:ext>
            </a:extLst>
          </p:cNvPr>
          <p:cNvSpPr txBox="1"/>
          <p:nvPr/>
        </p:nvSpPr>
        <p:spPr>
          <a:xfrm>
            <a:off x="1485203" y="2705402"/>
            <a:ext cx="3150221" cy="707886"/>
          </a:xfrm>
          <a:prstGeom prst="rect">
            <a:avLst/>
          </a:prstGeom>
          <a:noFill/>
        </p:spPr>
        <p:txBody>
          <a:bodyPr wrap="none" rtlCol="0">
            <a:spAutoFit/>
          </a:bodyPr>
          <a:lstStyle/>
          <a:p>
            <a:r>
              <a:rPr lang="nb-NO" sz="4000" dirty="0">
                <a:solidFill>
                  <a:schemeClr val="accent5">
                    <a:lumMod val="60000"/>
                    <a:lumOff val="40000"/>
                  </a:schemeClr>
                </a:solidFill>
              </a:rPr>
              <a:t>Statsbudsjett</a:t>
            </a:r>
          </a:p>
        </p:txBody>
      </p:sp>
      <p:sp>
        <p:nvSpPr>
          <p:cNvPr id="11" name="TekstSylinder 10">
            <a:extLst>
              <a:ext uri="{FF2B5EF4-FFF2-40B4-BE49-F238E27FC236}">
                <a16:creationId xmlns:a16="http://schemas.microsoft.com/office/drawing/2014/main" id="{E583353F-6419-434F-8197-48E35A173F2E}"/>
              </a:ext>
            </a:extLst>
          </p:cNvPr>
          <p:cNvSpPr txBox="1"/>
          <p:nvPr/>
        </p:nvSpPr>
        <p:spPr>
          <a:xfrm>
            <a:off x="7068148" y="2102627"/>
            <a:ext cx="4318811" cy="707886"/>
          </a:xfrm>
          <a:prstGeom prst="rect">
            <a:avLst/>
          </a:prstGeom>
          <a:noFill/>
        </p:spPr>
        <p:txBody>
          <a:bodyPr wrap="none" rtlCol="0">
            <a:spAutoFit/>
          </a:bodyPr>
          <a:lstStyle/>
          <a:p>
            <a:r>
              <a:rPr lang="nb-NO" sz="4000" dirty="0">
                <a:solidFill>
                  <a:schemeClr val="accent6">
                    <a:lumMod val="60000"/>
                    <a:lumOff val="40000"/>
                  </a:schemeClr>
                </a:solidFill>
              </a:rPr>
              <a:t>Anekdotiske bevis</a:t>
            </a:r>
          </a:p>
        </p:txBody>
      </p:sp>
      <p:sp>
        <p:nvSpPr>
          <p:cNvPr id="12" name="TekstSylinder 11">
            <a:extLst>
              <a:ext uri="{FF2B5EF4-FFF2-40B4-BE49-F238E27FC236}">
                <a16:creationId xmlns:a16="http://schemas.microsoft.com/office/drawing/2014/main" id="{6B98ED71-FFE6-49E4-9809-705DF9772752}"/>
              </a:ext>
            </a:extLst>
          </p:cNvPr>
          <p:cNvSpPr txBox="1"/>
          <p:nvPr/>
        </p:nvSpPr>
        <p:spPr>
          <a:xfrm>
            <a:off x="6268086" y="3900731"/>
            <a:ext cx="3408305" cy="707886"/>
          </a:xfrm>
          <a:prstGeom prst="rect">
            <a:avLst/>
          </a:prstGeom>
          <a:noFill/>
        </p:spPr>
        <p:txBody>
          <a:bodyPr wrap="none" rtlCol="0">
            <a:spAutoFit/>
          </a:bodyPr>
          <a:lstStyle/>
          <a:p>
            <a:r>
              <a:rPr lang="nb-NO" sz="4000" dirty="0">
                <a:solidFill>
                  <a:schemeClr val="accent5">
                    <a:lumMod val="40000"/>
                    <a:lumOff val="60000"/>
                  </a:schemeClr>
                </a:solidFill>
              </a:rPr>
              <a:t>Særinteresser</a:t>
            </a:r>
          </a:p>
        </p:txBody>
      </p:sp>
      <p:sp>
        <p:nvSpPr>
          <p:cNvPr id="13" name="TekstSylinder 12">
            <a:extLst>
              <a:ext uri="{FF2B5EF4-FFF2-40B4-BE49-F238E27FC236}">
                <a16:creationId xmlns:a16="http://schemas.microsoft.com/office/drawing/2014/main" id="{B37E5A4A-523A-4C6F-BE20-F9AA5139884D}"/>
              </a:ext>
            </a:extLst>
          </p:cNvPr>
          <p:cNvSpPr txBox="1"/>
          <p:nvPr/>
        </p:nvSpPr>
        <p:spPr>
          <a:xfrm>
            <a:off x="3776556" y="967026"/>
            <a:ext cx="2637260" cy="707886"/>
          </a:xfrm>
          <a:prstGeom prst="rect">
            <a:avLst/>
          </a:prstGeom>
          <a:noFill/>
        </p:spPr>
        <p:txBody>
          <a:bodyPr wrap="none" rtlCol="0">
            <a:spAutoFit/>
          </a:bodyPr>
          <a:lstStyle/>
          <a:p>
            <a:r>
              <a:rPr lang="nb-NO" sz="4000" dirty="0">
                <a:solidFill>
                  <a:schemeClr val="accent1">
                    <a:lumMod val="40000"/>
                    <a:lumOff val="60000"/>
                  </a:schemeClr>
                </a:solidFill>
              </a:rPr>
              <a:t>Lovgivning</a:t>
            </a:r>
          </a:p>
        </p:txBody>
      </p:sp>
      <p:sp>
        <p:nvSpPr>
          <p:cNvPr id="14" name="TekstSylinder 13">
            <a:extLst>
              <a:ext uri="{FF2B5EF4-FFF2-40B4-BE49-F238E27FC236}">
                <a16:creationId xmlns:a16="http://schemas.microsoft.com/office/drawing/2014/main" id="{47727DEE-20B7-4854-88C5-EDDB13B6069E}"/>
              </a:ext>
            </a:extLst>
          </p:cNvPr>
          <p:cNvSpPr txBox="1"/>
          <p:nvPr/>
        </p:nvSpPr>
        <p:spPr>
          <a:xfrm>
            <a:off x="4877557" y="2549435"/>
            <a:ext cx="2436886" cy="707886"/>
          </a:xfrm>
          <a:prstGeom prst="rect">
            <a:avLst/>
          </a:prstGeom>
          <a:noFill/>
        </p:spPr>
        <p:txBody>
          <a:bodyPr wrap="none" rtlCol="0" anchor="ctr">
            <a:spAutoFit/>
          </a:bodyPr>
          <a:lstStyle/>
          <a:p>
            <a:r>
              <a:rPr lang="nb-NO" sz="4000" dirty="0"/>
              <a:t>Forskning</a:t>
            </a:r>
          </a:p>
        </p:txBody>
      </p:sp>
      <p:sp>
        <p:nvSpPr>
          <p:cNvPr id="15" name="TekstSylinder 14">
            <a:extLst>
              <a:ext uri="{FF2B5EF4-FFF2-40B4-BE49-F238E27FC236}">
                <a16:creationId xmlns:a16="http://schemas.microsoft.com/office/drawing/2014/main" id="{23D401BF-0D58-4755-B2B9-5989A50EEA5B}"/>
              </a:ext>
            </a:extLst>
          </p:cNvPr>
          <p:cNvSpPr txBox="1"/>
          <p:nvPr/>
        </p:nvSpPr>
        <p:spPr>
          <a:xfrm>
            <a:off x="2238035" y="4108479"/>
            <a:ext cx="1644555" cy="707886"/>
          </a:xfrm>
          <a:prstGeom prst="rect">
            <a:avLst/>
          </a:prstGeom>
          <a:noFill/>
        </p:spPr>
        <p:txBody>
          <a:bodyPr wrap="square" rtlCol="0">
            <a:spAutoFit/>
          </a:bodyPr>
          <a:lstStyle/>
          <a:p>
            <a:r>
              <a:rPr lang="nb-NO" sz="4000" dirty="0">
                <a:solidFill>
                  <a:schemeClr val="accent6">
                    <a:lumMod val="20000"/>
                    <a:lumOff val="80000"/>
                  </a:schemeClr>
                </a:solidFill>
              </a:rPr>
              <a:t>Media</a:t>
            </a:r>
          </a:p>
        </p:txBody>
      </p:sp>
      <p:sp>
        <p:nvSpPr>
          <p:cNvPr id="16" name="TekstSylinder 15">
            <a:extLst>
              <a:ext uri="{FF2B5EF4-FFF2-40B4-BE49-F238E27FC236}">
                <a16:creationId xmlns:a16="http://schemas.microsoft.com/office/drawing/2014/main" id="{C2D1B531-8D86-427F-BD44-1092E0548A9B}"/>
              </a:ext>
            </a:extLst>
          </p:cNvPr>
          <p:cNvSpPr txBox="1"/>
          <p:nvPr/>
        </p:nvSpPr>
        <p:spPr>
          <a:xfrm>
            <a:off x="4947314" y="4576012"/>
            <a:ext cx="5120312" cy="707886"/>
          </a:xfrm>
          <a:prstGeom prst="rect">
            <a:avLst/>
          </a:prstGeom>
          <a:noFill/>
        </p:spPr>
        <p:txBody>
          <a:bodyPr wrap="none" rtlCol="0">
            <a:spAutoFit/>
          </a:bodyPr>
          <a:lstStyle/>
          <a:p>
            <a:r>
              <a:rPr lang="nb-NO" sz="4000" dirty="0">
                <a:solidFill>
                  <a:schemeClr val="bg2">
                    <a:lumMod val="10000"/>
                    <a:lumOff val="90000"/>
                  </a:schemeClr>
                </a:solidFill>
              </a:rPr>
              <a:t>Internasjonale forhold</a:t>
            </a:r>
          </a:p>
        </p:txBody>
      </p:sp>
    </p:spTree>
    <p:extLst>
      <p:ext uri="{BB962C8B-B14F-4D97-AF65-F5344CB8AC3E}">
        <p14:creationId xmlns:p14="http://schemas.microsoft.com/office/powerpoint/2010/main" val="253611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ssholder for bilde 7" descr="Solsikke">
            <a:extLst>
              <a:ext uri="{FF2B5EF4-FFF2-40B4-BE49-F238E27FC236}">
                <a16:creationId xmlns:a16="http://schemas.microsoft.com/office/drawing/2014/main" id="{9153C0C0-2B45-4C5B-B3B1-BBC770C3D7C2}"/>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7802" b="7802"/>
          <a:stretch/>
        </p:blipFill>
        <p:spPr>
          <a:xfrm>
            <a:off x="0" y="0"/>
            <a:ext cx="12192000" cy="6858000"/>
          </a:xfrm>
        </p:spPr>
      </p:pic>
      <p:sp>
        <p:nvSpPr>
          <p:cNvPr id="3" name="Plassholder for tekst 2">
            <a:extLst>
              <a:ext uri="{FF2B5EF4-FFF2-40B4-BE49-F238E27FC236}">
                <a16:creationId xmlns:a16="http://schemas.microsoft.com/office/drawing/2014/main" id="{3B83658E-8B9B-4438-BB17-00CA13F727C1}"/>
              </a:ext>
            </a:extLst>
          </p:cNvPr>
          <p:cNvSpPr>
            <a:spLocks noGrp="1"/>
          </p:cNvSpPr>
          <p:nvPr>
            <p:ph type="body" sz="quarter" idx="11"/>
          </p:nvPr>
        </p:nvSpPr>
        <p:spPr>
          <a:xfrm>
            <a:off x="0" y="502228"/>
            <a:ext cx="12192000" cy="929639"/>
          </a:xfrm>
        </p:spPr>
        <p:txBody>
          <a:bodyPr/>
          <a:lstStyle/>
          <a:p>
            <a:r>
              <a:rPr lang="nb-NO" sz="2800" dirty="0">
                <a:latin typeface="Calibri" panose="020F0502020204030204" pitchFamily="34" charset="0"/>
                <a:cs typeface="Calibri" panose="020F0502020204030204" pitchFamily="34" charset="0"/>
              </a:rPr>
              <a:t>Tusen takk for oppmerksomheten! </a:t>
            </a:r>
          </a:p>
        </p:txBody>
      </p:sp>
      <p:sp>
        <p:nvSpPr>
          <p:cNvPr id="4" name="Plassholder for tekst 3">
            <a:extLst>
              <a:ext uri="{FF2B5EF4-FFF2-40B4-BE49-F238E27FC236}">
                <a16:creationId xmlns:a16="http://schemas.microsoft.com/office/drawing/2014/main" id="{B74EC32D-4291-438B-A33D-1C8DA77904D0}"/>
              </a:ext>
            </a:extLst>
          </p:cNvPr>
          <p:cNvSpPr>
            <a:spLocks noGrp="1"/>
          </p:cNvSpPr>
          <p:nvPr>
            <p:ph type="body" sz="quarter" idx="15"/>
          </p:nvPr>
        </p:nvSpPr>
        <p:spPr/>
        <p:txBody>
          <a:bodyPr/>
          <a:lstStyle/>
          <a:p>
            <a:r>
              <a:rPr lang="nb-NO" dirty="0"/>
              <a:t>Kilde: Stockbilder</a:t>
            </a:r>
          </a:p>
        </p:txBody>
      </p:sp>
      <p:sp>
        <p:nvSpPr>
          <p:cNvPr id="5" name="Plassholder for tekst 4">
            <a:extLst>
              <a:ext uri="{FF2B5EF4-FFF2-40B4-BE49-F238E27FC236}">
                <a16:creationId xmlns:a16="http://schemas.microsoft.com/office/drawing/2014/main" id="{7F0FCDD0-B539-4806-BF0E-A2B4A9ACC6DB}"/>
              </a:ext>
            </a:extLst>
          </p:cNvPr>
          <p:cNvSpPr>
            <a:spLocks noGrp="1"/>
          </p:cNvSpPr>
          <p:nvPr>
            <p:ph type="body" sz="quarter" idx="17"/>
          </p:nvPr>
        </p:nvSpPr>
        <p:spPr>
          <a:xfrm>
            <a:off x="0" y="1431867"/>
            <a:ext cx="12192000" cy="525886"/>
          </a:xfrm>
        </p:spPr>
        <p:txBody>
          <a:bodyPr/>
          <a:lstStyle/>
          <a:p>
            <a:pPr marL="779400" indent="0">
              <a:buNone/>
            </a:pPr>
            <a:r>
              <a:rPr lang="nb-NO" sz="2000" dirty="0">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kask@kd.dep.no</a:t>
            </a:r>
            <a:r>
              <a:rPr lang="nb-NO" sz="2000" dirty="0">
                <a:latin typeface="Calibri" panose="020F0502020204030204" pitchFamily="34" charset="0"/>
                <a:cs typeface="Calibri" panose="020F0502020204030204" pitchFamily="34" charset="0"/>
              </a:rPr>
              <a:t> </a:t>
            </a:r>
          </a:p>
        </p:txBody>
      </p:sp>
      <p:sp>
        <p:nvSpPr>
          <p:cNvPr id="6" name="Plassholder for tekst 5">
            <a:extLst>
              <a:ext uri="{FF2B5EF4-FFF2-40B4-BE49-F238E27FC236}">
                <a16:creationId xmlns:a16="http://schemas.microsoft.com/office/drawing/2014/main" id="{A470CF6F-9D21-4EB0-B0BD-610FC61433A5}"/>
              </a:ext>
            </a:extLst>
          </p:cNvPr>
          <p:cNvSpPr>
            <a:spLocks noGrp="1"/>
          </p:cNvSpPr>
          <p:nvPr>
            <p:ph type="body" sz="quarter" idx="18"/>
          </p:nvPr>
        </p:nvSpPr>
        <p:spPr/>
        <p:txBody>
          <a:bodyPr/>
          <a:lstStyle/>
          <a:p>
            <a:endParaRPr lang="nb-NO"/>
          </a:p>
        </p:txBody>
      </p:sp>
    </p:spTree>
    <p:extLst>
      <p:ext uri="{BB962C8B-B14F-4D97-AF65-F5344CB8AC3E}">
        <p14:creationId xmlns:p14="http://schemas.microsoft.com/office/powerpoint/2010/main" val="2875291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076392"/>
      </p:ext>
    </p:extLst>
  </p:cSld>
  <p:clrMapOvr>
    <a:masterClrMapping/>
  </p:clrMapOvr>
  <mc:AlternateContent xmlns:mc="http://schemas.openxmlformats.org/markup-compatibility/2006" xmlns:p14="http://schemas.microsoft.com/office/powerpoint/2010/main">
    <mc:Choice Requires="p14">
      <p:transition spd="slow" p14:dur="1750" advClick="0" advTm="5000">
        <p:fade/>
      </p:transition>
    </mc:Choice>
    <mc:Fallback xmlns="">
      <p:transition spd="slow" advClick="0" advTm="5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E37F7D19-ED9F-4C2D-A5DC-CAAF67D51AFF}"/>
              </a:ext>
            </a:extLst>
          </p:cNvPr>
          <p:cNvSpPr>
            <a:spLocks noGrp="1"/>
          </p:cNvSpPr>
          <p:nvPr>
            <p:ph type="sldNum" sz="quarter" idx="12"/>
          </p:nvPr>
        </p:nvSpPr>
        <p:spPr/>
        <p:txBody>
          <a:bodyPr/>
          <a:lstStyle/>
          <a:p>
            <a:fld id="{CBF60C1B-21D4-425B-89C8-B0A7AB09A1E4}" type="slidenum">
              <a:rPr lang="nb-NO" smtClean="0"/>
              <a:pPr/>
              <a:t>24</a:t>
            </a:fld>
            <a:endParaRPr lang="nb-NO" dirty="0"/>
          </a:p>
        </p:txBody>
      </p:sp>
      <p:sp>
        <p:nvSpPr>
          <p:cNvPr id="5" name="Plassholder for tekst 4">
            <a:extLst>
              <a:ext uri="{FF2B5EF4-FFF2-40B4-BE49-F238E27FC236}">
                <a16:creationId xmlns:a16="http://schemas.microsoft.com/office/drawing/2014/main" id="{55C35628-0FC4-4402-8B6C-B1BE4014E6EF}"/>
              </a:ext>
            </a:extLst>
          </p:cNvPr>
          <p:cNvSpPr>
            <a:spLocks noGrp="1"/>
          </p:cNvSpPr>
          <p:nvPr>
            <p:ph type="body" sz="quarter" idx="15"/>
          </p:nvPr>
        </p:nvSpPr>
        <p:spPr/>
        <p:txBody>
          <a:bodyPr/>
          <a:lstStyle/>
          <a:p>
            <a:endParaRPr lang="nb-NO"/>
          </a:p>
        </p:txBody>
      </p:sp>
      <p:sp>
        <p:nvSpPr>
          <p:cNvPr id="6" name="Plassholder for innhold 2">
            <a:extLst>
              <a:ext uri="{FF2B5EF4-FFF2-40B4-BE49-F238E27FC236}">
                <a16:creationId xmlns:a16="http://schemas.microsoft.com/office/drawing/2014/main" id="{A614BB4B-5F9B-41EA-BC43-BCF8BB7436A1}"/>
              </a:ext>
            </a:extLst>
          </p:cNvPr>
          <p:cNvSpPr>
            <a:spLocks noGrp="1"/>
          </p:cNvSpPr>
          <p:nvPr>
            <p:ph idx="1"/>
          </p:nvPr>
        </p:nvSpPr>
        <p:spPr>
          <a:xfrm>
            <a:off x="838200" y="1825625"/>
            <a:ext cx="4844143" cy="4351338"/>
          </a:xfrm>
        </p:spPr>
        <p:txBody>
          <a:bodyPr/>
          <a:lstStyle/>
          <a:p>
            <a:pPr marL="0" indent="0">
              <a:buNone/>
            </a:pPr>
            <a:r>
              <a:rPr lang="nb-NO" sz="2000" dirty="0">
                <a:latin typeface="Calibri" panose="020F0502020204030204" pitchFamily="34" charset="0"/>
                <a:cs typeface="Calibri" panose="020F0502020204030204" pitchFamily="34" charset="0"/>
              </a:rPr>
              <a:t>Tekst </a:t>
            </a:r>
            <a:endParaRPr lang="nb-NO" sz="1600" dirty="0">
              <a:latin typeface="Calibri" panose="020F0502020204030204" pitchFamily="34" charset="0"/>
              <a:cs typeface="Calibri" panose="020F0502020204030204" pitchFamily="34" charset="0"/>
            </a:endParaRPr>
          </a:p>
        </p:txBody>
      </p:sp>
      <p:sp>
        <p:nvSpPr>
          <p:cNvPr id="7" name="Tittel 1">
            <a:extLst>
              <a:ext uri="{FF2B5EF4-FFF2-40B4-BE49-F238E27FC236}">
                <a16:creationId xmlns:a16="http://schemas.microsoft.com/office/drawing/2014/main" id="{C0787E37-260B-4686-A6E4-0464E076D4A0}"/>
              </a:ext>
            </a:extLst>
          </p:cNvPr>
          <p:cNvSpPr>
            <a:spLocks noGrp="1"/>
          </p:cNvSpPr>
          <p:nvPr>
            <p:ph type="title"/>
          </p:nvPr>
        </p:nvSpPr>
        <p:spPr>
          <a:xfrm>
            <a:off x="838200" y="365125"/>
            <a:ext cx="9000000" cy="1325563"/>
          </a:xfrm>
        </p:spPr>
        <p:txBody>
          <a:bodyPr>
            <a:normAutofit/>
          </a:bodyPr>
          <a:lstStyle/>
          <a:p>
            <a:r>
              <a:rPr lang="nb-NO" sz="2800" dirty="0">
                <a:latin typeface="Calibri" panose="020F0502020204030204" pitchFamily="34" charset="0"/>
                <a:cs typeface="Calibri" panose="020F0502020204030204" pitchFamily="34" charset="0"/>
              </a:rPr>
              <a:t>Overskrift </a:t>
            </a:r>
          </a:p>
        </p:txBody>
      </p:sp>
    </p:spTree>
    <p:extLst>
      <p:ext uri="{BB962C8B-B14F-4D97-AF65-F5344CB8AC3E}">
        <p14:creationId xmlns:p14="http://schemas.microsoft.com/office/powerpoint/2010/main" val="3854280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KD">
  <a:themeElements>
    <a:clrScheme name="KD2">
      <a:dk1>
        <a:srgbClr val="000000"/>
      </a:dk1>
      <a:lt1>
        <a:srgbClr val="FFFFFF"/>
      </a:lt1>
      <a:dk2>
        <a:srgbClr val="003761"/>
      </a:dk2>
      <a:lt2>
        <a:srgbClr val="FFFFFF"/>
      </a:lt2>
      <a:accent1>
        <a:srgbClr val="F38B00"/>
      </a:accent1>
      <a:accent2>
        <a:srgbClr val="6A9A7B"/>
      </a:accent2>
      <a:accent3>
        <a:srgbClr val="843A8A"/>
      </a:accent3>
      <a:accent4>
        <a:srgbClr val="0099E6"/>
      </a:accent4>
      <a:accent5>
        <a:srgbClr val="D9272D"/>
      </a:accent5>
      <a:accent6>
        <a:srgbClr val="EAC300"/>
      </a:accent6>
      <a:hlink>
        <a:srgbClr val="30A5FF"/>
      </a:hlink>
      <a:folHlink>
        <a:srgbClr val="FF6875"/>
      </a:folHlink>
    </a:clrScheme>
    <a:fontScheme name="TESTFON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D" id="{C3D06C36-263E-45DE-AC51-957DB819DADD}" vid="{B1DC616C-77DC-4F81-B1A0-B7CEC3DB8846}"/>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4</TotalTime>
  <Words>3121</Words>
  <Application>Microsoft Office PowerPoint</Application>
  <PresentationFormat>Widescreen</PresentationFormat>
  <Paragraphs>374</Paragraphs>
  <Slides>24</Slides>
  <Notes>22</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Calibri-Italic</vt:lpstr>
      <vt:lpstr>Open Sans</vt:lpstr>
      <vt:lpstr>Wingdings</vt:lpstr>
      <vt:lpstr>KD</vt:lpstr>
      <vt:lpstr>PowerPoint Presentation</vt:lpstr>
      <vt:lpstr>Struktur  </vt:lpstr>
      <vt:lpstr>Hvorfor er jeg her?</vt:lpstr>
      <vt:lpstr>PowerPoint Presentation</vt:lpstr>
      <vt:lpstr>Vi er lovpålagt </vt:lpstr>
      <vt:lpstr>PowerPoint Presentation</vt:lpstr>
      <vt:lpstr>PowerPoint Presentation</vt:lpstr>
      <vt:lpstr>PowerPoint Presentation</vt:lpstr>
      <vt:lpstr>PowerPoint Presentation</vt:lpstr>
      <vt:lpstr>Hvordan brukes forskning i departementene?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Kompliserende forhold</vt:lpstr>
      <vt:lpstr>PowerPoint Presentation</vt:lpstr>
      <vt:lpstr>PowerPoint Presentation</vt:lpstr>
      <vt:lpstr>PowerPoint Presentation</vt:lpstr>
      <vt:lpstr>PowerPoint Presentation</vt:lpstr>
      <vt:lpstr>PowerPoint Presentation</vt:lpstr>
      <vt:lpstr>Overskrift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Skogen Kari-Elisabeth Vambeseth</dc:creator>
  <cp:lastModifiedBy>Ingrid Helene Johnsen</cp:lastModifiedBy>
  <cp:revision>52</cp:revision>
  <dcterms:created xsi:type="dcterms:W3CDTF">2022-11-03T11:32:21Z</dcterms:created>
  <dcterms:modified xsi:type="dcterms:W3CDTF">2022-11-21T13:22:51Z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3809861-fd30-4277-9b32-94dba1968e23_Enabled">
    <vt:lpwstr>true</vt:lpwstr>
  </property>
  <property fmtid="{D5CDD505-2E9C-101B-9397-08002B2CF9AE}" pid="3" name="MSIP_Label_73809861-fd30-4277-9b32-94dba1968e23_SetDate">
    <vt:lpwstr>2022-11-03T11:32:21Z</vt:lpwstr>
  </property>
  <property fmtid="{D5CDD505-2E9C-101B-9397-08002B2CF9AE}" pid="4" name="MSIP_Label_73809861-fd30-4277-9b32-94dba1968e23_Method">
    <vt:lpwstr>Standard</vt:lpwstr>
  </property>
  <property fmtid="{D5CDD505-2E9C-101B-9397-08002B2CF9AE}" pid="5" name="MSIP_Label_73809861-fd30-4277-9b32-94dba1968e23_Name">
    <vt:lpwstr>Intern (KD)</vt:lpwstr>
  </property>
  <property fmtid="{D5CDD505-2E9C-101B-9397-08002B2CF9AE}" pid="6" name="MSIP_Label_73809861-fd30-4277-9b32-94dba1968e23_SiteId">
    <vt:lpwstr>f696e186-1c3b-44cd-bf76-5ace0e7007bd</vt:lpwstr>
  </property>
  <property fmtid="{D5CDD505-2E9C-101B-9397-08002B2CF9AE}" pid="7" name="MSIP_Label_73809861-fd30-4277-9b32-94dba1968e23_ActionId">
    <vt:lpwstr>da7a1169-f0a1-4014-87a5-5b8aeaa3331c</vt:lpwstr>
  </property>
  <property fmtid="{D5CDD505-2E9C-101B-9397-08002B2CF9AE}" pid="8" name="MSIP_Label_73809861-fd30-4277-9b32-94dba1968e23_ContentBits">
    <vt:lpwstr>0</vt:lpwstr>
  </property>
</Properties>
</file>