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74" r:id="rId13"/>
    <p:sldId id="273" r:id="rId14"/>
    <p:sldId id="275" r:id="rId15"/>
    <p:sldId id="268" r:id="rId16"/>
    <p:sldId id="269" r:id="rId17"/>
    <p:sldId id="270" r:id="rId18"/>
    <p:sldId id="272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5742" autoAdjust="0"/>
  </p:normalViewPr>
  <p:slideViewPr>
    <p:cSldViewPr snapToGrid="0">
      <p:cViewPr varScale="1">
        <p:scale>
          <a:sx n="93" d="100"/>
          <a:sy n="93" d="100"/>
        </p:scale>
        <p:origin x="4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FC1D54-C60B-456D-ACE6-193B06159C43}" type="doc">
      <dgm:prSet loTypeId="urn:microsoft.com/office/officeart/2005/8/layout/hierarchy2" loCatId="hierarchy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fi-FI"/>
        </a:p>
      </dgm:t>
    </dgm:pt>
    <dgm:pt modelId="{371AC708-E11E-484A-9011-9080197EA893}">
      <dgm:prSet phldrT="[Text]" custT="1"/>
      <dgm:spPr>
        <a:xfrm>
          <a:off x="2012862" y="2272158"/>
          <a:ext cx="1745044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pipeline</a:t>
          </a:r>
          <a:r>
            <a:rPr lang="fi-FI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fi-FI" sz="20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model</a:t>
          </a:r>
          <a:endParaRPr lang="fi-FI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765DEDB0-FCEA-40AF-9A45-60AF8E99920B}" type="parTrans" cxnId="{4D0B9EAF-26B0-49C6-8BAB-1A6EA2BE03CA}">
      <dgm:prSet/>
      <dgm:spPr/>
      <dgm:t>
        <a:bodyPr/>
        <a:lstStyle/>
        <a:p>
          <a:endParaRPr lang="fi-FI"/>
        </a:p>
      </dgm:t>
    </dgm:pt>
    <dgm:pt modelId="{6CE1F9DC-5FEB-44CF-8C16-EB22CF4D4145}" type="sibTrans" cxnId="{4D0B9EAF-26B0-49C6-8BAB-1A6EA2BE03CA}">
      <dgm:prSet/>
      <dgm:spPr/>
      <dgm:t>
        <a:bodyPr/>
        <a:lstStyle/>
        <a:p>
          <a:endParaRPr lang="fi-FI"/>
        </a:p>
      </dgm:t>
    </dgm:pt>
    <dgm:pt modelId="{30AEB01B-97E1-4DAB-B12A-785FE8EF8ACE}">
      <dgm:prSet phldrT="[Text]" custT="1"/>
      <dgm:spPr>
        <a:xfrm>
          <a:off x="4194216" y="141972"/>
          <a:ext cx="2108077" cy="631360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dissemination</a:t>
          </a:r>
          <a:endParaRPr lang="fi-FI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486B6126-9B3B-4F57-9E3E-286A19C5968D}" type="parTrans" cxnId="{8D8CBEF0-5E5A-47EA-AE5A-F233D40B9337}">
      <dgm:prSet custT="1"/>
      <dgm:spPr>
        <a:xfrm rot="16924812">
          <a:off x="2933658" y="1386972"/>
          <a:ext cx="2084805" cy="180000"/>
        </a:xfrm>
        <a:noFill/>
        <a:ln w="635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38267525-1612-44AA-A1AA-8284E1D86254}" type="sibTrans" cxnId="{8D8CBEF0-5E5A-47EA-AE5A-F233D40B9337}">
      <dgm:prSet/>
      <dgm:spPr/>
      <dgm:t>
        <a:bodyPr/>
        <a:lstStyle/>
        <a:p>
          <a:endParaRPr lang="fi-FI"/>
        </a:p>
      </dgm:t>
    </dgm:pt>
    <dgm:pt modelId="{EC179C13-A79A-4DDC-BC7E-37BA170F05A3}">
      <dgm:prSet phldrT="[Text]" custT="1"/>
      <dgm:spPr>
        <a:xfrm>
          <a:off x="6976806" y="1105085"/>
          <a:ext cx="2676977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cocreation</a:t>
          </a:r>
        </a:p>
      </dgm:t>
    </dgm:pt>
    <dgm:pt modelId="{3D853B0E-565E-41FC-A78E-891F2C7B22FA}" type="parTrans" cxnId="{7AD42490-84BD-46C0-B529-15A4996E4F0E}">
      <dgm:prSet custT="1"/>
      <dgm:spPr>
        <a:xfrm rot="19085214">
          <a:off x="6323966" y="1489253"/>
          <a:ext cx="748600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8E21AC86-1EF3-46DA-A6A3-B8F3AD38C4EA}" type="sibTrans" cxnId="{7AD42490-84BD-46C0-B529-15A4996E4F0E}">
      <dgm:prSet/>
      <dgm:spPr/>
      <dgm:t>
        <a:bodyPr/>
        <a:lstStyle/>
        <a:p>
          <a:endParaRPr lang="fi-FI"/>
        </a:p>
      </dgm:t>
    </dgm:pt>
    <dgm:pt modelId="{7FCEE553-480E-4310-901B-49563745FD6D}">
      <dgm:prSet phldrT="[Text]" custT="1"/>
      <dgm:spPr>
        <a:xfrm>
          <a:off x="6981311" y="1596641"/>
          <a:ext cx="2676977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public engagement</a:t>
          </a:r>
        </a:p>
      </dgm:t>
    </dgm:pt>
    <dgm:pt modelId="{265611CD-EFBA-4182-95FC-51966A2E6B54}" type="parTrans" cxnId="{9BC31F0C-CD6D-4F08-A2C1-F4DBDB3C4418}">
      <dgm:prSet custT="1"/>
      <dgm:spPr>
        <a:xfrm rot="21547904">
          <a:off x="6419696" y="1735031"/>
          <a:ext cx="561648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61930288-C6E9-483B-A357-4570F92A28C9}" type="sibTrans" cxnId="{9BC31F0C-CD6D-4F08-A2C1-F4DBDB3C4418}">
      <dgm:prSet/>
      <dgm:spPr/>
      <dgm:t>
        <a:bodyPr/>
        <a:lstStyle/>
        <a:p>
          <a:endParaRPr lang="fi-FI"/>
        </a:p>
      </dgm:t>
    </dgm:pt>
    <dgm:pt modelId="{460FB9B5-519E-4052-8EAE-331601707236}">
      <dgm:prSet phldrT="[Text]" custT="1"/>
      <dgm:spPr>
        <a:xfrm>
          <a:off x="4222434" y="4181629"/>
          <a:ext cx="2346167" cy="631360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driving societal change</a:t>
          </a:r>
        </a:p>
      </dgm:t>
    </dgm:pt>
    <dgm:pt modelId="{4D7EA6AC-D069-4D0E-991A-BBFA3CDA8EF6}" type="parTrans" cxnId="{9816AB65-C9A5-4B3D-87F1-3C5D38632184}">
      <dgm:prSet custT="1"/>
      <dgm:spPr>
        <a:xfrm rot="4615832">
          <a:off x="2963056" y="3406800"/>
          <a:ext cx="2054228" cy="180000"/>
        </a:xfrm>
        <a:noFill/>
        <a:ln w="635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936726E-49F5-4A24-ADCE-95539610D29B}" type="sibTrans" cxnId="{9816AB65-C9A5-4B3D-87F1-3C5D38632184}">
      <dgm:prSet/>
      <dgm:spPr/>
      <dgm:t>
        <a:bodyPr/>
        <a:lstStyle/>
        <a:p>
          <a:endParaRPr lang="fi-FI"/>
        </a:p>
      </dgm:t>
    </dgm:pt>
    <dgm:pt modelId="{5D9B0E7B-054F-415C-8FCB-3CBDA5DA54B6}">
      <dgm:prSet phldrT="[Text]" custT="1"/>
      <dgm:spPr>
        <a:xfrm>
          <a:off x="7023730" y="3739570"/>
          <a:ext cx="2606443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research engagement as therapy</a:t>
          </a:r>
        </a:p>
      </dgm:t>
    </dgm:pt>
    <dgm:pt modelId="{FBDB8FE0-6ED9-4A24-9EA1-A7F2B9F7A2CB}" type="parTrans" cxnId="{AEB07F58-863C-4710-AB9C-F9BAF8A46028}">
      <dgm:prSet custT="1"/>
      <dgm:spPr>
        <a:xfrm rot="18627717">
          <a:off x="6445496" y="4140507"/>
          <a:ext cx="701338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16ECC861-0A6C-4C6E-9026-53F76D6E681F}" type="sibTrans" cxnId="{AEB07F58-863C-4710-AB9C-F9BAF8A46028}">
      <dgm:prSet/>
      <dgm:spPr/>
      <dgm:t>
        <a:bodyPr/>
        <a:lstStyle/>
        <a:p>
          <a:endParaRPr lang="fi-FI"/>
        </a:p>
      </dgm:t>
    </dgm:pt>
    <dgm:pt modelId="{8ED18FB5-7F3D-4728-8219-937AC552D992}">
      <dgm:prSet phldrT="[Text]" custT="1"/>
      <dgm:spPr>
        <a:xfrm>
          <a:off x="4222434" y="1513606"/>
          <a:ext cx="2197294" cy="631360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cocreation</a:t>
          </a:r>
          <a:endParaRPr lang="fi-FI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0725831C-5CFE-4D42-92DA-7CC7730C2CD2}" type="parTrans" cxnId="{5573E0C2-6EFF-427A-9DCB-B13968949043}">
      <dgm:prSet custT="1"/>
      <dgm:spPr>
        <a:xfrm rot="18291287">
          <a:off x="3583758" y="2072789"/>
          <a:ext cx="812823" cy="180000"/>
        </a:xfrm>
        <a:noFill/>
        <a:ln w="635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FD51EC95-2C9F-440C-BCD9-F60FB2A99A6D}" type="sibTrans" cxnId="{5573E0C2-6EFF-427A-9DCB-B13968949043}">
      <dgm:prSet/>
      <dgm:spPr/>
      <dgm:t>
        <a:bodyPr/>
        <a:lstStyle/>
        <a:p>
          <a:endParaRPr lang="fi-FI"/>
        </a:p>
      </dgm:t>
    </dgm:pt>
    <dgm:pt modelId="{7888E18E-ADA2-496D-B68E-440794E4B9AA}">
      <dgm:prSet phldrT="[Text]" custT="1"/>
      <dgm:spPr>
        <a:xfrm>
          <a:off x="6976806" y="0"/>
          <a:ext cx="2676977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18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interactive dissemination</a:t>
          </a:r>
        </a:p>
      </dgm:t>
    </dgm:pt>
    <dgm:pt modelId="{20CA996C-BE00-46EC-8F48-146EA35382B5}" type="parTrans" cxnId="{309D2BEA-7C7F-4C0D-B58E-1080122592E0}">
      <dgm:prSet custT="1"/>
      <dgm:spPr>
        <a:xfrm rot="20454235">
          <a:off x="6282654" y="250893"/>
          <a:ext cx="713791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7FCB15FF-A312-481D-AC63-F679B7E914A6}" type="sibTrans" cxnId="{309D2BEA-7C7F-4C0D-B58E-1080122592E0}">
      <dgm:prSet/>
      <dgm:spPr/>
      <dgm:t>
        <a:bodyPr/>
        <a:lstStyle/>
        <a:p>
          <a:endParaRPr lang="fi-FI"/>
        </a:p>
      </dgm:t>
    </dgm:pt>
    <dgm:pt modelId="{09C54E71-5D21-486B-B87E-6AEA7CC98F92}">
      <dgm:prSet phldrT="[Text]" custT="1"/>
      <dgm:spPr>
        <a:xfrm>
          <a:off x="6956029" y="519556"/>
          <a:ext cx="2676977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media dissemination</a:t>
          </a:r>
        </a:p>
      </dgm:t>
    </dgm:pt>
    <dgm:pt modelId="{C1A1AF2E-075D-4B32-8806-38207B418AA8}" type="sibTrans" cxnId="{25FA5C4D-738F-40B5-8D2F-CB8506D3933F}">
      <dgm:prSet/>
      <dgm:spPr/>
      <dgm:t>
        <a:bodyPr/>
        <a:lstStyle/>
        <a:p>
          <a:endParaRPr lang="fi-FI"/>
        </a:p>
      </dgm:t>
    </dgm:pt>
    <dgm:pt modelId="{4B5296A4-D1D8-4A5A-AB82-EA2EEF3BE4AF}" type="parTrans" cxnId="{25FA5C4D-738F-40B5-8D2F-CB8506D3933F}">
      <dgm:prSet custT="1"/>
      <dgm:spPr>
        <a:xfrm rot="1417885">
          <a:off x="6272374" y="510671"/>
          <a:ext cx="713573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AD49B3B1-ABFD-42C4-AF6F-FD1576CBD3CF}">
      <dgm:prSet phldrT="[Text]" custT="1"/>
      <dgm:spPr>
        <a:xfrm>
          <a:off x="6985100" y="2178558"/>
          <a:ext cx="2676977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expertise</a:t>
          </a:r>
          <a:r>
            <a:rPr lang="fi-FI" sz="20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&amp; </a:t>
          </a:r>
          <a:r>
            <a:rPr lang="fi-FI" sz="20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evaluation</a:t>
          </a:r>
          <a:endParaRPr lang="fi-FI" sz="20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89E36501-545A-406A-960E-5AC4EE4E94BC}" type="parTrans" cxnId="{4D6114A3-1FCC-4216-BAD2-803D88EE93C8}">
      <dgm:prSet custT="1"/>
      <dgm:spPr>
        <a:xfrm rot="2724250">
          <a:off x="6299785" y="2025989"/>
          <a:ext cx="805257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D9E08D66-ABFD-4571-BCF2-3C15F4D16AB1}" type="sibTrans" cxnId="{4D6114A3-1FCC-4216-BAD2-803D88EE93C8}">
      <dgm:prSet/>
      <dgm:spPr/>
      <dgm:t>
        <a:bodyPr/>
        <a:lstStyle/>
        <a:p>
          <a:endParaRPr lang="fi-FI"/>
        </a:p>
      </dgm:t>
    </dgm:pt>
    <dgm:pt modelId="{4EEB337A-0F76-43B1-AA1E-B9EE2E5F6A1B}">
      <dgm:prSet phldrT="[Text]" custT="1"/>
      <dgm:spPr>
        <a:xfrm>
          <a:off x="7023730" y="4806780"/>
          <a:ext cx="2625308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18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building new epistemic communities</a:t>
          </a:r>
        </a:p>
      </dgm:t>
    </dgm:pt>
    <dgm:pt modelId="{A1D06B54-5410-4FB4-ADCC-9E316AD9CCA4}" type="parTrans" cxnId="{7EDB8E37-190F-4E21-9264-0F2CE2CCD5E4}">
      <dgm:prSet custT="1"/>
      <dgm:spPr>
        <a:xfrm rot="2972283">
          <a:off x="6445496" y="4674111"/>
          <a:ext cx="701338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523539D2-D8A4-4D31-9A2B-E22CD355B345}" type="sibTrans" cxnId="{7EDB8E37-190F-4E21-9264-0F2CE2CCD5E4}">
      <dgm:prSet/>
      <dgm:spPr/>
      <dgm:t>
        <a:bodyPr/>
        <a:lstStyle/>
        <a:p>
          <a:endParaRPr lang="fi-FI"/>
        </a:p>
      </dgm:t>
    </dgm:pt>
    <dgm:pt modelId="{059B70D0-86A3-4401-87F3-FC549933A3D3}">
      <dgm:prSet phldrT="[Text]" custT="1"/>
      <dgm:spPr>
        <a:xfrm>
          <a:off x="6971697" y="3205966"/>
          <a:ext cx="2676977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seize the day</a:t>
          </a:r>
        </a:p>
      </dgm:t>
    </dgm:pt>
    <dgm:pt modelId="{7A057A54-7BA4-4710-B90F-0A94FBB1E52C}" type="parTrans" cxnId="{7709DD9B-57C8-4F0B-969E-B87BC5679005}">
      <dgm:prSet custT="1"/>
      <dgm:spPr>
        <a:xfrm rot="1822762">
          <a:off x="6480349" y="3206699"/>
          <a:ext cx="527565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C5928183-B8AF-44B7-8195-D1B7DB77BB0B}" type="sibTrans" cxnId="{7709DD9B-57C8-4F0B-969E-B87BC5679005}">
      <dgm:prSet/>
      <dgm:spPr/>
      <dgm:t>
        <a:bodyPr/>
        <a:lstStyle/>
        <a:p>
          <a:endParaRPr lang="fi-FI"/>
        </a:p>
      </dgm:t>
    </dgm:pt>
    <dgm:pt modelId="{39E1F278-0BA2-4771-859A-B972F5DCB8BC}">
      <dgm:prSet phldrT="[Text]" custT="1"/>
      <dgm:spPr>
        <a:xfrm>
          <a:off x="4222434" y="2847617"/>
          <a:ext cx="2294134" cy="631360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reacting to societal change</a:t>
          </a:r>
        </a:p>
      </dgm:t>
    </dgm:pt>
    <dgm:pt modelId="{71B14026-18C8-4AB9-9AE2-87D88DBF29A5}" type="parTrans" cxnId="{984FC706-5CC3-4D5E-A416-7BC88883C9AE}">
      <dgm:prSet custT="1"/>
      <dgm:spPr>
        <a:xfrm rot="3308713">
          <a:off x="3583758" y="2739795"/>
          <a:ext cx="812823" cy="180000"/>
        </a:xfrm>
        <a:noFill/>
        <a:ln w="635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C4951054-38BC-42BA-A0F7-9B8521FDBD25}" type="sibTrans" cxnId="{984FC706-5CC3-4D5E-A416-7BC88883C9AE}">
      <dgm:prSet/>
      <dgm:spPr/>
      <dgm:t>
        <a:bodyPr/>
        <a:lstStyle/>
        <a:p>
          <a:endParaRPr lang="fi-FI"/>
        </a:p>
      </dgm:t>
    </dgm:pt>
    <dgm:pt modelId="{5528025C-7F97-48BB-9E9E-9EA69F594178}">
      <dgm:prSet phldrT="[Text]" custT="1"/>
      <dgm:spPr>
        <a:xfrm>
          <a:off x="6971697" y="2672361"/>
          <a:ext cx="2676977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anticipating anniversaries</a:t>
          </a:r>
        </a:p>
      </dgm:t>
    </dgm:pt>
    <dgm:pt modelId="{F83F42FC-B8D9-4C5F-9CF2-D07753E57C53}" type="parTrans" cxnId="{4FBFAC65-60B0-48C8-924D-67512D76738B}">
      <dgm:prSet custT="1"/>
      <dgm:spPr>
        <a:xfrm rot="19777238">
          <a:off x="6480349" y="2939896"/>
          <a:ext cx="527565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020094CD-D1D5-4987-AC5A-031EDB2B305A}" type="sibTrans" cxnId="{4FBFAC65-60B0-48C8-924D-67512D76738B}">
      <dgm:prSet/>
      <dgm:spPr/>
      <dgm:t>
        <a:bodyPr/>
        <a:lstStyle/>
        <a:p>
          <a:endParaRPr lang="fi-FI"/>
        </a:p>
      </dgm:t>
    </dgm:pt>
    <dgm:pt modelId="{F34EB496-CA95-4517-AB62-033EBF2A2EA1}">
      <dgm:prSet phldrT="[Text]" custT="1"/>
      <dgm:spPr>
        <a:xfrm>
          <a:off x="7023730" y="4273175"/>
          <a:ext cx="2625308" cy="448267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r>
            <a:rPr lang="fi-FI" sz="20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engagement activities/ "creep"</a:t>
          </a:r>
        </a:p>
      </dgm:t>
    </dgm:pt>
    <dgm:pt modelId="{5F1C7972-1CEC-4BBC-B1DE-ABD36D9CB6D1}" type="parTrans" cxnId="{4E269457-12A8-4D29-AC73-D65E6C1B7D34}">
      <dgm:prSet custT="1"/>
      <dgm:spPr>
        <a:xfrm>
          <a:off x="6568601" y="4407309"/>
          <a:ext cx="455128" cy="180000"/>
        </a:xfr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fi-FI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32C97653-8849-471A-953A-D9282A2E5ABE}" type="sibTrans" cxnId="{4E269457-12A8-4D29-AC73-D65E6C1B7D34}">
      <dgm:prSet/>
      <dgm:spPr/>
      <dgm:t>
        <a:bodyPr/>
        <a:lstStyle/>
        <a:p>
          <a:endParaRPr lang="fi-FI"/>
        </a:p>
      </dgm:t>
    </dgm:pt>
    <dgm:pt modelId="{E6369CB0-D0A4-43E4-A19E-1BEAB3F4BC0C}" type="pres">
      <dgm:prSet presAssocID="{B2FC1D54-C60B-456D-ACE6-193B06159C4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C07E95B1-36D2-4F4A-AC5A-0FFDC91A78FF}" type="pres">
      <dgm:prSet presAssocID="{371AC708-E11E-484A-9011-9080197EA893}" presName="root1" presStyleCnt="0"/>
      <dgm:spPr/>
    </dgm:pt>
    <dgm:pt modelId="{38CB3108-43BD-4E16-8389-CEE20E4D43AD}" type="pres">
      <dgm:prSet presAssocID="{371AC708-E11E-484A-9011-9080197EA893}" presName="LevelOneTextNode" presStyleLbl="node0" presStyleIdx="0" presStyleCnt="1" custScaleX="153367" custScaleY="78794" custLinFactNeighborX="-826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E353F219-7698-4944-92B5-D3167039DFB6}" type="pres">
      <dgm:prSet presAssocID="{371AC708-E11E-484A-9011-9080197EA893}" presName="level2hierChild" presStyleCnt="0"/>
      <dgm:spPr/>
    </dgm:pt>
    <dgm:pt modelId="{7F4538B3-70C0-4D43-84B4-04A2B0EE5E50}" type="pres">
      <dgm:prSet presAssocID="{486B6126-9B3B-4F57-9E3E-286A19C5968D}" presName="conn2-1" presStyleLbl="parChTrans1D2" presStyleIdx="0" presStyleCnt="4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084805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9E80C56A-FA9E-4078-B14F-7490B9947B73}" type="pres">
      <dgm:prSet presAssocID="{486B6126-9B3B-4F57-9E3E-286A19C5968D}" presName="connTx" presStyleLbl="parChTrans1D2" presStyleIdx="0" presStyleCnt="4"/>
      <dgm:spPr/>
      <dgm:t>
        <a:bodyPr/>
        <a:lstStyle/>
        <a:p>
          <a:endParaRPr lang="fi-FI"/>
        </a:p>
      </dgm:t>
    </dgm:pt>
    <dgm:pt modelId="{C38D1C79-E25E-4A59-A2E1-82EB91D8DB4B}" type="pres">
      <dgm:prSet presAssocID="{30AEB01B-97E1-4DAB-B12A-785FE8EF8ACE}" presName="root2" presStyleCnt="0"/>
      <dgm:spPr/>
    </dgm:pt>
    <dgm:pt modelId="{57AC26FC-F5D0-45DE-8C4D-87B960E65D75}" type="pres">
      <dgm:prSet presAssocID="{30AEB01B-97E1-4DAB-B12A-785FE8EF8ACE}" presName="LevelTwoTextNode" presStyleLbl="node2" presStyleIdx="0" presStyleCnt="4" custScaleX="185273" custScaleY="110977" custLinFactNeighborX="-2480" custLinFactNeighborY="-661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C6AE7D89-651E-42C7-9B65-B647C1776680}" type="pres">
      <dgm:prSet presAssocID="{30AEB01B-97E1-4DAB-B12A-785FE8EF8ACE}" presName="level3hierChild" presStyleCnt="0"/>
      <dgm:spPr/>
    </dgm:pt>
    <dgm:pt modelId="{16022F14-4FCB-43A2-A066-691C9803670C}" type="pres">
      <dgm:prSet presAssocID="{20CA996C-BE00-46EC-8F48-146EA35382B5}" presName="conn2-1" presStyleLbl="parChTrans1D3" presStyleIdx="0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13791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0ECAC113-6B8C-416D-93AC-655A2B19B4F7}" type="pres">
      <dgm:prSet presAssocID="{20CA996C-BE00-46EC-8F48-146EA35382B5}" presName="connTx" presStyleLbl="parChTrans1D3" presStyleIdx="0" presStyleCnt="10"/>
      <dgm:spPr/>
      <dgm:t>
        <a:bodyPr/>
        <a:lstStyle/>
        <a:p>
          <a:endParaRPr lang="fi-FI"/>
        </a:p>
      </dgm:t>
    </dgm:pt>
    <dgm:pt modelId="{9BB5B611-A4ED-4319-A4BB-2B0D9D12E8F6}" type="pres">
      <dgm:prSet presAssocID="{7888E18E-ADA2-496D-B68E-440794E4B9AA}" presName="root2" presStyleCnt="0"/>
      <dgm:spPr/>
    </dgm:pt>
    <dgm:pt modelId="{DC01AE2D-528F-49CE-911F-8B3C6D467145}" type="pres">
      <dgm:prSet presAssocID="{7888E18E-ADA2-496D-B68E-440794E4B9AA}" presName="LevelTwoTextNode" presStyleLbl="node3" presStyleIdx="0" presStyleCnt="10" custScaleX="235272" custScaleY="78794" custLinFactNeighborX="16801" custLinFactNeighborY="-12358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433F20CA-BF29-4039-ACDA-1C2863DD6083}" type="pres">
      <dgm:prSet presAssocID="{7888E18E-ADA2-496D-B68E-440794E4B9AA}" presName="level3hierChild" presStyleCnt="0"/>
      <dgm:spPr/>
    </dgm:pt>
    <dgm:pt modelId="{67B06C5C-6912-4221-8DFC-B7753C4A6034}" type="pres">
      <dgm:prSet presAssocID="{4B5296A4-D1D8-4A5A-AB82-EA2EEF3BE4AF}" presName="conn2-1" presStyleLbl="parChTrans1D3" presStyleIdx="1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13573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6CF89DB8-B8EC-46F5-A9C9-51087576F0C9}" type="pres">
      <dgm:prSet presAssocID="{4B5296A4-D1D8-4A5A-AB82-EA2EEF3BE4AF}" presName="connTx" presStyleLbl="parChTrans1D3" presStyleIdx="1" presStyleCnt="10"/>
      <dgm:spPr/>
      <dgm:t>
        <a:bodyPr/>
        <a:lstStyle/>
        <a:p>
          <a:endParaRPr lang="fi-FI"/>
        </a:p>
      </dgm:t>
    </dgm:pt>
    <dgm:pt modelId="{9E81674F-201D-47BA-8178-715605C13B68}" type="pres">
      <dgm:prSet presAssocID="{09C54E71-5D21-486B-B87E-6AEA7CC98F92}" presName="root2" presStyleCnt="0"/>
      <dgm:spPr/>
    </dgm:pt>
    <dgm:pt modelId="{8FC6EF87-BC43-48B7-AE0A-0720918ECE7F}" type="pres">
      <dgm:prSet presAssocID="{09C54E71-5D21-486B-B87E-6AEA7CC98F92}" presName="LevelTwoTextNode" presStyleLbl="node3" presStyleIdx="1" presStyleCnt="10" custScaleX="235272" custScaleY="78794" custLinFactNeighborX="14975" custLinFactNeighborY="-323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FB3E724C-EBD9-4756-9D45-104EAF6A2AC9}" type="pres">
      <dgm:prSet presAssocID="{09C54E71-5D21-486B-B87E-6AEA7CC98F92}" presName="level3hierChild" presStyleCnt="0"/>
      <dgm:spPr/>
    </dgm:pt>
    <dgm:pt modelId="{93C205C1-26DC-468A-A04D-006FC4DED447}" type="pres">
      <dgm:prSet presAssocID="{0725831C-5CFE-4D42-92DA-7CC7730C2CD2}" presName="conn2-1" presStyleLbl="parChTrans1D2" presStyleIdx="1" presStyleCnt="4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812823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ED9FE47B-A21D-498D-BDBC-535E687BF8EE}" type="pres">
      <dgm:prSet presAssocID="{0725831C-5CFE-4D42-92DA-7CC7730C2CD2}" presName="connTx" presStyleLbl="parChTrans1D2" presStyleIdx="1" presStyleCnt="4"/>
      <dgm:spPr/>
      <dgm:t>
        <a:bodyPr/>
        <a:lstStyle/>
        <a:p>
          <a:endParaRPr lang="fi-FI"/>
        </a:p>
      </dgm:t>
    </dgm:pt>
    <dgm:pt modelId="{34970C2C-FA7B-4968-A177-0E805D3CB1BF}" type="pres">
      <dgm:prSet presAssocID="{8ED18FB5-7F3D-4728-8219-937AC552D992}" presName="root2" presStyleCnt="0"/>
      <dgm:spPr/>
    </dgm:pt>
    <dgm:pt modelId="{A77AB5AF-70FB-4EF3-A655-B6173A32F82D}" type="pres">
      <dgm:prSet presAssocID="{8ED18FB5-7F3D-4728-8219-937AC552D992}" presName="LevelTwoTextNode" presStyleLbl="node2" presStyleIdx="1" presStyleCnt="4" custScaleX="193114" custScaleY="11097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BEACC5BC-2141-41EC-ADAA-0EC8BB62CC3A}" type="pres">
      <dgm:prSet presAssocID="{8ED18FB5-7F3D-4728-8219-937AC552D992}" presName="level3hierChild" presStyleCnt="0"/>
      <dgm:spPr/>
    </dgm:pt>
    <dgm:pt modelId="{EA2C3156-D009-47E4-8F48-8B59335067F7}" type="pres">
      <dgm:prSet presAssocID="{3D853B0E-565E-41FC-A78E-891F2C7B22FA}" presName="conn2-1" presStyleLbl="parChTrans1D3" presStyleIdx="2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48600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5E73F820-38A8-42C2-B234-2FE0C4AC2C69}" type="pres">
      <dgm:prSet presAssocID="{3D853B0E-565E-41FC-A78E-891F2C7B22FA}" presName="connTx" presStyleLbl="parChTrans1D3" presStyleIdx="2" presStyleCnt="10"/>
      <dgm:spPr/>
      <dgm:t>
        <a:bodyPr/>
        <a:lstStyle/>
        <a:p>
          <a:endParaRPr lang="fi-FI"/>
        </a:p>
      </dgm:t>
    </dgm:pt>
    <dgm:pt modelId="{B4A7017E-7B29-435E-826E-F23A5D4DF5DF}" type="pres">
      <dgm:prSet presAssocID="{EC179C13-A79A-4DDC-BC7E-37BA170F05A3}" presName="root2" presStyleCnt="0"/>
      <dgm:spPr/>
    </dgm:pt>
    <dgm:pt modelId="{539DF3F2-0ABB-4D38-81D4-6165C25DD196}" type="pres">
      <dgm:prSet presAssocID="{EC179C13-A79A-4DDC-BC7E-37BA170F05A3}" presName="LevelTwoTextNode" presStyleLbl="node3" presStyleIdx="2" presStyleCnt="10" custScaleX="235272" custScaleY="78794" custLinFactNeighborX="8960" custLinFactNeighborY="589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467E1AD5-2254-4124-BA66-4EBC3EC831AD}" type="pres">
      <dgm:prSet presAssocID="{EC179C13-A79A-4DDC-BC7E-37BA170F05A3}" presName="level3hierChild" presStyleCnt="0"/>
      <dgm:spPr/>
    </dgm:pt>
    <dgm:pt modelId="{D528219D-743E-4862-BDDC-63B1BD4E57CE}" type="pres">
      <dgm:prSet presAssocID="{265611CD-EFBA-4182-95FC-51966A2E6B54}" presName="conn2-1" presStyleLbl="parChTrans1D3" presStyleIdx="3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561648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A1B1FEA2-AAA7-44B3-B1F9-ECEB173151B8}" type="pres">
      <dgm:prSet presAssocID="{265611CD-EFBA-4182-95FC-51966A2E6B54}" presName="connTx" presStyleLbl="parChTrans1D3" presStyleIdx="3" presStyleCnt="10"/>
      <dgm:spPr/>
      <dgm:t>
        <a:bodyPr/>
        <a:lstStyle/>
        <a:p>
          <a:endParaRPr lang="fi-FI"/>
        </a:p>
      </dgm:t>
    </dgm:pt>
    <dgm:pt modelId="{758A652E-DDEC-46F3-9BFF-C728D081033E}" type="pres">
      <dgm:prSet presAssocID="{7FCEE553-480E-4310-901B-49563745FD6D}" presName="root2" presStyleCnt="0"/>
      <dgm:spPr/>
    </dgm:pt>
    <dgm:pt modelId="{20FCD56A-3E0E-4909-B2A6-207BFBEBC0E0}" type="pres">
      <dgm:prSet presAssocID="{7FCEE553-480E-4310-901B-49563745FD6D}" presName="LevelTwoTextNode" presStyleLbl="node3" presStyleIdx="3" presStyleCnt="10" custScaleX="235272" custScaleY="78794" custLinFactNeighborX="9356" custLinFactNeighborY="-1496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0CE54C03-5F06-4425-BC6A-CDABE027A412}" type="pres">
      <dgm:prSet presAssocID="{7FCEE553-480E-4310-901B-49563745FD6D}" presName="level3hierChild" presStyleCnt="0"/>
      <dgm:spPr/>
    </dgm:pt>
    <dgm:pt modelId="{E29DDE0B-F5FC-4DA7-A442-F90D9D5834E7}" type="pres">
      <dgm:prSet presAssocID="{89E36501-545A-406A-960E-5AC4EE4E94BC}" presName="conn2-1" presStyleLbl="parChTrans1D3" presStyleIdx="4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805257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6DD29EDF-3797-4E95-8CA2-3F5F762DDD46}" type="pres">
      <dgm:prSet presAssocID="{89E36501-545A-406A-960E-5AC4EE4E94BC}" presName="connTx" presStyleLbl="parChTrans1D3" presStyleIdx="4" presStyleCnt="10"/>
      <dgm:spPr/>
      <dgm:t>
        <a:bodyPr/>
        <a:lstStyle/>
        <a:p>
          <a:endParaRPr lang="fi-FI"/>
        </a:p>
      </dgm:t>
    </dgm:pt>
    <dgm:pt modelId="{AAF7082B-452A-4474-AE5C-B779901E5823}" type="pres">
      <dgm:prSet presAssocID="{AD49B3B1-ABFD-42C4-AF6F-FD1576CBD3CF}" presName="root2" presStyleCnt="0"/>
      <dgm:spPr/>
    </dgm:pt>
    <dgm:pt modelId="{54813962-62F2-43D8-B3F7-1CDAB1C73DCA}" type="pres">
      <dgm:prSet presAssocID="{AD49B3B1-ABFD-42C4-AF6F-FD1576CBD3CF}" presName="LevelTwoTextNode" presStyleLbl="node3" presStyleIdx="4" presStyleCnt="10" custScaleX="235272" custScaleY="78794" custLinFactNeighborX="9689" custLinFactNeighborY="6996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DE8CBDC7-BC65-449E-ADF2-EB93CAD9FCD7}" type="pres">
      <dgm:prSet presAssocID="{AD49B3B1-ABFD-42C4-AF6F-FD1576CBD3CF}" presName="level3hierChild" presStyleCnt="0"/>
      <dgm:spPr/>
    </dgm:pt>
    <dgm:pt modelId="{40A04E53-1477-44CD-A5FD-99F1048DB16E}" type="pres">
      <dgm:prSet presAssocID="{71B14026-18C8-4AB9-9AE2-87D88DBF29A5}" presName="conn2-1" presStyleLbl="parChTrans1D2" presStyleIdx="2" presStyleCnt="4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812823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1DF86B3C-45FF-4A5B-8B31-269B45E40777}" type="pres">
      <dgm:prSet presAssocID="{71B14026-18C8-4AB9-9AE2-87D88DBF29A5}" presName="connTx" presStyleLbl="parChTrans1D2" presStyleIdx="2" presStyleCnt="4"/>
      <dgm:spPr/>
      <dgm:t>
        <a:bodyPr/>
        <a:lstStyle/>
        <a:p>
          <a:endParaRPr lang="fi-FI"/>
        </a:p>
      </dgm:t>
    </dgm:pt>
    <dgm:pt modelId="{BA625D40-35C5-45B0-9C2C-BDA037B49968}" type="pres">
      <dgm:prSet presAssocID="{39E1F278-0BA2-4771-859A-B972F5DCB8BC}" presName="root2" presStyleCnt="0"/>
      <dgm:spPr/>
    </dgm:pt>
    <dgm:pt modelId="{B42FF89E-A1FF-484F-A501-94E56B6B4307}" type="pres">
      <dgm:prSet presAssocID="{39E1F278-0BA2-4771-859A-B972F5DCB8BC}" presName="LevelTwoTextNode" presStyleLbl="node2" presStyleIdx="2" presStyleCnt="4" custScaleX="201625" custScaleY="11097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F483308A-6CC3-433A-A4E1-B4012EE1F03E}" type="pres">
      <dgm:prSet presAssocID="{39E1F278-0BA2-4771-859A-B972F5DCB8BC}" presName="level3hierChild" presStyleCnt="0"/>
      <dgm:spPr/>
    </dgm:pt>
    <dgm:pt modelId="{E9D30A90-103E-4A1E-943F-0F55BED4B82E}" type="pres">
      <dgm:prSet presAssocID="{F83F42FC-B8D9-4C5F-9CF2-D07753E57C53}" presName="conn2-1" presStyleLbl="parChTrans1D3" presStyleIdx="5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527565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828839D2-224E-488A-8E06-5856A72CF9B9}" type="pres">
      <dgm:prSet presAssocID="{F83F42FC-B8D9-4C5F-9CF2-D07753E57C53}" presName="connTx" presStyleLbl="parChTrans1D3" presStyleIdx="5" presStyleCnt="10"/>
      <dgm:spPr/>
      <dgm:t>
        <a:bodyPr/>
        <a:lstStyle/>
        <a:p>
          <a:endParaRPr lang="fi-FI"/>
        </a:p>
      </dgm:t>
    </dgm:pt>
    <dgm:pt modelId="{ED6C5A88-0540-4863-9C46-450ED765E1C4}" type="pres">
      <dgm:prSet presAssocID="{5528025C-7F97-48BB-9E9E-9EA69F594178}" presName="root2" presStyleCnt="0"/>
      <dgm:spPr/>
    </dgm:pt>
    <dgm:pt modelId="{9F92B933-3E3A-467F-8830-1A23B18AFDC9}" type="pres">
      <dgm:prSet presAssocID="{5528025C-7F97-48BB-9E9E-9EA69F594178}" presName="LevelTwoTextNode" presStyleLbl="node3" presStyleIdx="5" presStyleCnt="10" custScaleX="235272" custScaleY="7879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63B11347-1F63-44D2-94BE-8C32CB3312B8}" type="pres">
      <dgm:prSet presAssocID="{5528025C-7F97-48BB-9E9E-9EA69F594178}" presName="level3hierChild" presStyleCnt="0"/>
      <dgm:spPr/>
    </dgm:pt>
    <dgm:pt modelId="{B327A9F8-D530-4465-8A8A-9BFF9D6F9585}" type="pres">
      <dgm:prSet presAssocID="{7A057A54-7BA4-4710-B90F-0A94FBB1E52C}" presName="conn2-1" presStyleLbl="parChTrans1D3" presStyleIdx="6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527565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DF6B0578-E130-4BA5-A954-E915BF8411E2}" type="pres">
      <dgm:prSet presAssocID="{7A057A54-7BA4-4710-B90F-0A94FBB1E52C}" presName="connTx" presStyleLbl="parChTrans1D3" presStyleIdx="6" presStyleCnt="10"/>
      <dgm:spPr/>
      <dgm:t>
        <a:bodyPr/>
        <a:lstStyle/>
        <a:p>
          <a:endParaRPr lang="fi-FI"/>
        </a:p>
      </dgm:t>
    </dgm:pt>
    <dgm:pt modelId="{E6046E79-073C-452A-A0FB-3BEC0F019E04}" type="pres">
      <dgm:prSet presAssocID="{059B70D0-86A3-4401-87F3-FC549933A3D3}" presName="root2" presStyleCnt="0"/>
      <dgm:spPr/>
    </dgm:pt>
    <dgm:pt modelId="{555CDA27-B751-4677-B363-74693CC4CDCA}" type="pres">
      <dgm:prSet presAssocID="{059B70D0-86A3-4401-87F3-FC549933A3D3}" presName="LevelTwoTextNode" presStyleLbl="node3" presStyleIdx="6" presStyleCnt="10" custScaleX="235272" custScaleY="7879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4C913D8C-3B63-4DD4-9638-6508027E0711}" type="pres">
      <dgm:prSet presAssocID="{059B70D0-86A3-4401-87F3-FC549933A3D3}" presName="level3hierChild" presStyleCnt="0"/>
      <dgm:spPr/>
    </dgm:pt>
    <dgm:pt modelId="{BE42441F-08AF-4A60-B28F-C408AAB17609}" type="pres">
      <dgm:prSet presAssocID="{4D7EA6AC-D069-4D0E-991A-BBFA3CDA8EF6}" presName="conn2-1" presStyleLbl="parChTrans1D2" presStyleIdx="3" presStyleCnt="4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054228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565BA2B5-3CBA-4424-A763-6E16D95128FC}" type="pres">
      <dgm:prSet presAssocID="{4D7EA6AC-D069-4D0E-991A-BBFA3CDA8EF6}" presName="connTx" presStyleLbl="parChTrans1D2" presStyleIdx="3" presStyleCnt="4"/>
      <dgm:spPr/>
      <dgm:t>
        <a:bodyPr/>
        <a:lstStyle/>
        <a:p>
          <a:endParaRPr lang="fi-FI"/>
        </a:p>
      </dgm:t>
    </dgm:pt>
    <dgm:pt modelId="{E5D471C2-024E-4E00-92C3-C795F13F6F73}" type="pres">
      <dgm:prSet presAssocID="{460FB9B5-519E-4052-8EAE-331601707236}" presName="root2" presStyleCnt="0"/>
      <dgm:spPr/>
    </dgm:pt>
    <dgm:pt modelId="{1D37EF1B-BC2A-4EEC-AC5D-FBF6CE36116E}" type="pres">
      <dgm:prSet presAssocID="{460FB9B5-519E-4052-8EAE-331601707236}" presName="LevelTwoTextNode" presStyleLbl="node2" presStyleIdx="3" presStyleCnt="4" custScaleX="206198" custScaleY="11097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F0500A91-B5A1-4C47-98F4-B14C688BF7E0}" type="pres">
      <dgm:prSet presAssocID="{460FB9B5-519E-4052-8EAE-331601707236}" presName="level3hierChild" presStyleCnt="0"/>
      <dgm:spPr/>
    </dgm:pt>
    <dgm:pt modelId="{ABDF3BC8-AD9E-4623-8974-56251C446D19}" type="pres">
      <dgm:prSet presAssocID="{FBDB8FE0-6ED9-4A24-9EA1-A7F2B9F7A2CB}" presName="conn2-1" presStyleLbl="parChTrans1D3" presStyleIdx="7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01338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5F9FF164-A154-4492-A59A-7AAFD93A871D}" type="pres">
      <dgm:prSet presAssocID="{FBDB8FE0-6ED9-4A24-9EA1-A7F2B9F7A2CB}" presName="connTx" presStyleLbl="parChTrans1D3" presStyleIdx="7" presStyleCnt="10"/>
      <dgm:spPr/>
      <dgm:t>
        <a:bodyPr/>
        <a:lstStyle/>
        <a:p>
          <a:endParaRPr lang="fi-FI"/>
        </a:p>
      </dgm:t>
    </dgm:pt>
    <dgm:pt modelId="{6D3C8F83-415F-4A2F-8AED-A6353BF5B5FC}" type="pres">
      <dgm:prSet presAssocID="{5D9B0E7B-054F-415C-8FCB-3CBDA5DA54B6}" presName="root2" presStyleCnt="0"/>
      <dgm:spPr/>
    </dgm:pt>
    <dgm:pt modelId="{ABEF0E52-74F0-42AF-A50E-F3811E37FEB7}" type="pres">
      <dgm:prSet presAssocID="{5D9B0E7B-054F-415C-8FCB-3CBDA5DA54B6}" presName="LevelTwoTextNode" presStyleLbl="node3" presStyleIdx="7" presStyleCnt="10" custScaleX="229073" custScaleY="7879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60712EB8-440C-4562-A017-8316404DD516}" type="pres">
      <dgm:prSet presAssocID="{5D9B0E7B-054F-415C-8FCB-3CBDA5DA54B6}" presName="level3hierChild" presStyleCnt="0"/>
      <dgm:spPr/>
    </dgm:pt>
    <dgm:pt modelId="{FBA16AE4-41DF-46AA-9F70-A4680A052D17}" type="pres">
      <dgm:prSet presAssocID="{5F1C7972-1CEC-4BBC-B1DE-ABD36D9CB6D1}" presName="conn2-1" presStyleLbl="parChTrans1D3" presStyleIdx="8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455128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86B8F264-A297-4ED9-A6DD-52B372998CCB}" type="pres">
      <dgm:prSet presAssocID="{5F1C7972-1CEC-4BBC-B1DE-ABD36D9CB6D1}" presName="connTx" presStyleLbl="parChTrans1D3" presStyleIdx="8" presStyleCnt="10"/>
      <dgm:spPr/>
      <dgm:t>
        <a:bodyPr/>
        <a:lstStyle/>
        <a:p>
          <a:endParaRPr lang="fi-FI"/>
        </a:p>
      </dgm:t>
    </dgm:pt>
    <dgm:pt modelId="{A819ED2B-5D2D-4959-A89B-5B6B50FDE5CC}" type="pres">
      <dgm:prSet presAssocID="{F34EB496-CA95-4517-AB62-033EBF2A2EA1}" presName="root2" presStyleCnt="0"/>
      <dgm:spPr/>
    </dgm:pt>
    <dgm:pt modelId="{F5B59C98-5718-49D0-B041-AE70E35E3F28}" type="pres">
      <dgm:prSet presAssocID="{F34EB496-CA95-4517-AB62-033EBF2A2EA1}" presName="LevelTwoTextNode" presStyleLbl="node3" presStyleIdx="8" presStyleCnt="10" custScaleX="230731" custScaleY="7879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F01B2148-0D4B-4BA8-B413-C48817393A4A}" type="pres">
      <dgm:prSet presAssocID="{F34EB496-CA95-4517-AB62-033EBF2A2EA1}" presName="level3hierChild" presStyleCnt="0"/>
      <dgm:spPr/>
    </dgm:pt>
    <dgm:pt modelId="{76705048-189A-402A-8795-21B88923530A}" type="pres">
      <dgm:prSet presAssocID="{A1D06B54-5410-4FB4-ADCC-9E316AD9CCA4}" presName="conn2-1" presStyleLbl="parChTrans1D3" presStyleIdx="9" presStyleCnt="10" custSzY="511201" custScaleX="2000000"/>
      <dgm:spPr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01338" y="90000"/>
              </a:lnTo>
            </a:path>
          </a:pathLst>
        </a:custGeom>
      </dgm:spPr>
      <dgm:t>
        <a:bodyPr/>
        <a:lstStyle/>
        <a:p>
          <a:endParaRPr lang="fi-FI"/>
        </a:p>
      </dgm:t>
    </dgm:pt>
    <dgm:pt modelId="{739853C3-3AC2-4D90-8757-902697C7F0B1}" type="pres">
      <dgm:prSet presAssocID="{A1D06B54-5410-4FB4-ADCC-9E316AD9CCA4}" presName="connTx" presStyleLbl="parChTrans1D3" presStyleIdx="9" presStyleCnt="10"/>
      <dgm:spPr/>
      <dgm:t>
        <a:bodyPr/>
        <a:lstStyle/>
        <a:p>
          <a:endParaRPr lang="fi-FI"/>
        </a:p>
      </dgm:t>
    </dgm:pt>
    <dgm:pt modelId="{0B94F64E-BDCC-400D-ACDB-3CFFE846945B}" type="pres">
      <dgm:prSet presAssocID="{4EEB337A-0F76-43B1-AA1E-B9EE2E5F6A1B}" presName="root2" presStyleCnt="0"/>
      <dgm:spPr/>
    </dgm:pt>
    <dgm:pt modelId="{5F153237-3C5F-4BD0-975C-7EC2681D4A45}" type="pres">
      <dgm:prSet presAssocID="{4EEB337A-0F76-43B1-AA1E-B9EE2E5F6A1B}" presName="LevelTwoTextNode" presStyleLbl="node3" presStyleIdx="9" presStyleCnt="10" custScaleX="230731" custScaleY="7879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fi-FI"/>
        </a:p>
      </dgm:t>
    </dgm:pt>
    <dgm:pt modelId="{0A6EBC43-93BB-4D3A-B923-0DCE264EC603}" type="pres">
      <dgm:prSet presAssocID="{4EEB337A-0F76-43B1-AA1E-B9EE2E5F6A1B}" presName="level3hierChild" presStyleCnt="0"/>
      <dgm:spPr/>
    </dgm:pt>
  </dgm:ptLst>
  <dgm:cxnLst>
    <dgm:cxn modelId="{F6B4E2EF-C16A-4E11-AFAD-F4743924F48B}" type="presOf" srcId="{A1D06B54-5410-4FB4-ADCC-9E316AD9CCA4}" destId="{76705048-189A-402A-8795-21B88923530A}" srcOrd="0" destOrd="0" presId="urn:microsoft.com/office/officeart/2005/8/layout/hierarchy2"/>
    <dgm:cxn modelId="{5573E0C2-6EFF-427A-9DCB-B13968949043}" srcId="{371AC708-E11E-484A-9011-9080197EA893}" destId="{8ED18FB5-7F3D-4728-8219-937AC552D992}" srcOrd="1" destOrd="0" parTransId="{0725831C-5CFE-4D42-92DA-7CC7730C2CD2}" sibTransId="{FD51EC95-2C9F-440C-BCD9-F60FB2A99A6D}"/>
    <dgm:cxn modelId="{753CFB60-C33E-4660-8BDF-9A47C5B6FAD4}" type="presOf" srcId="{20CA996C-BE00-46EC-8F48-146EA35382B5}" destId="{0ECAC113-6B8C-416D-93AC-655A2B19B4F7}" srcOrd="1" destOrd="0" presId="urn:microsoft.com/office/officeart/2005/8/layout/hierarchy2"/>
    <dgm:cxn modelId="{05805E03-CDBE-4675-95CF-D810377F08D6}" type="presOf" srcId="{39E1F278-0BA2-4771-859A-B972F5DCB8BC}" destId="{B42FF89E-A1FF-484F-A501-94E56B6B4307}" srcOrd="0" destOrd="0" presId="urn:microsoft.com/office/officeart/2005/8/layout/hierarchy2"/>
    <dgm:cxn modelId="{EF7EAF8C-BB77-44A4-BDBE-A00D863DAFB3}" type="presOf" srcId="{8ED18FB5-7F3D-4728-8219-937AC552D992}" destId="{A77AB5AF-70FB-4EF3-A655-B6173A32F82D}" srcOrd="0" destOrd="0" presId="urn:microsoft.com/office/officeart/2005/8/layout/hierarchy2"/>
    <dgm:cxn modelId="{64E44149-4943-4345-A58D-AA22F89A4940}" type="presOf" srcId="{20CA996C-BE00-46EC-8F48-146EA35382B5}" destId="{16022F14-4FCB-43A2-A066-691C9803670C}" srcOrd="0" destOrd="0" presId="urn:microsoft.com/office/officeart/2005/8/layout/hierarchy2"/>
    <dgm:cxn modelId="{9BC31F0C-CD6D-4F08-A2C1-F4DBDB3C4418}" srcId="{8ED18FB5-7F3D-4728-8219-937AC552D992}" destId="{7FCEE553-480E-4310-901B-49563745FD6D}" srcOrd="1" destOrd="0" parTransId="{265611CD-EFBA-4182-95FC-51966A2E6B54}" sibTransId="{61930288-C6E9-483B-A357-4570F92A28C9}"/>
    <dgm:cxn modelId="{55AC43DC-2B49-464D-9DCE-3811A76BC47D}" type="presOf" srcId="{059B70D0-86A3-4401-87F3-FC549933A3D3}" destId="{555CDA27-B751-4677-B363-74693CC4CDCA}" srcOrd="0" destOrd="0" presId="urn:microsoft.com/office/officeart/2005/8/layout/hierarchy2"/>
    <dgm:cxn modelId="{C60B5AE6-2542-418A-A1D4-166BABEE18E3}" type="presOf" srcId="{7A057A54-7BA4-4710-B90F-0A94FBB1E52C}" destId="{DF6B0578-E130-4BA5-A954-E915BF8411E2}" srcOrd="1" destOrd="0" presId="urn:microsoft.com/office/officeart/2005/8/layout/hierarchy2"/>
    <dgm:cxn modelId="{AB3E11AA-EA40-4B0C-B3E4-7CD51F230497}" type="presOf" srcId="{71B14026-18C8-4AB9-9AE2-87D88DBF29A5}" destId="{40A04E53-1477-44CD-A5FD-99F1048DB16E}" srcOrd="0" destOrd="0" presId="urn:microsoft.com/office/officeart/2005/8/layout/hierarchy2"/>
    <dgm:cxn modelId="{C152D0DA-8627-4298-989E-792FFC86B533}" type="presOf" srcId="{30AEB01B-97E1-4DAB-B12A-785FE8EF8ACE}" destId="{57AC26FC-F5D0-45DE-8C4D-87B960E65D75}" srcOrd="0" destOrd="0" presId="urn:microsoft.com/office/officeart/2005/8/layout/hierarchy2"/>
    <dgm:cxn modelId="{4FBFAC65-60B0-48C8-924D-67512D76738B}" srcId="{39E1F278-0BA2-4771-859A-B972F5DCB8BC}" destId="{5528025C-7F97-48BB-9E9E-9EA69F594178}" srcOrd="0" destOrd="0" parTransId="{F83F42FC-B8D9-4C5F-9CF2-D07753E57C53}" sibTransId="{020094CD-D1D5-4987-AC5A-031EDB2B305A}"/>
    <dgm:cxn modelId="{4D0B9EAF-26B0-49C6-8BAB-1A6EA2BE03CA}" srcId="{B2FC1D54-C60B-456D-ACE6-193B06159C43}" destId="{371AC708-E11E-484A-9011-9080197EA893}" srcOrd="0" destOrd="0" parTransId="{765DEDB0-FCEA-40AF-9A45-60AF8E99920B}" sibTransId="{6CE1F9DC-5FEB-44CF-8C16-EB22CF4D4145}"/>
    <dgm:cxn modelId="{F89B1DC8-6C49-4CA4-A55B-294CEC0E3FBF}" type="presOf" srcId="{4B5296A4-D1D8-4A5A-AB82-EA2EEF3BE4AF}" destId="{67B06C5C-6912-4221-8DFC-B7753C4A6034}" srcOrd="0" destOrd="0" presId="urn:microsoft.com/office/officeart/2005/8/layout/hierarchy2"/>
    <dgm:cxn modelId="{FC9C16DF-BA3F-41C3-BF54-67BA2FDD118F}" type="presOf" srcId="{4D7EA6AC-D069-4D0E-991A-BBFA3CDA8EF6}" destId="{565BA2B5-3CBA-4424-A763-6E16D95128FC}" srcOrd="1" destOrd="0" presId="urn:microsoft.com/office/officeart/2005/8/layout/hierarchy2"/>
    <dgm:cxn modelId="{72948638-EB80-47CB-B90E-70880F7FB12D}" type="presOf" srcId="{FBDB8FE0-6ED9-4A24-9EA1-A7F2B9F7A2CB}" destId="{ABDF3BC8-AD9E-4623-8974-56251C446D19}" srcOrd="0" destOrd="0" presId="urn:microsoft.com/office/officeart/2005/8/layout/hierarchy2"/>
    <dgm:cxn modelId="{DD03209B-BF2E-4DD8-8351-5DD400E90E87}" type="presOf" srcId="{09C54E71-5D21-486B-B87E-6AEA7CC98F92}" destId="{8FC6EF87-BC43-48B7-AE0A-0720918ECE7F}" srcOrd="0" destOrd="0" presId="urn:microsoft.com/office/officeart/2005/8/layout/hierarchy2"/>
    <dgm:cxn modelId="{4E269457-12A8-4D29-AC73-D65E6C1B7D34}" srcId="{460FB9B5-519E-4052-8EAE-331601707236}" destId="{F34EB496-CA95-4517-AB62-033EBF2A2EA1}" srcOrd="1" destOrd="0" parTransId="{5F1C7972-1CEC-4BBC-B1DE-ABD36D9CB6D1}" sibTransId="{32C97653-8849-471A-953A-D9282A2E5ABE}"/>
    <dgm:cxn modelId="{044D9C82-11CD-42F8-8174-0E877E357C35}" type="presOf" srcId="{7888E18E-ADA2-496D-B68E-440794E4B9AA}" destId="{DC01AE2D-528F-49CE-911F-8B3C6D467145}" srcOrd="0" destOrd="0" presId="urn:microsoft.com/office/officeart/2005/8/layout/hierarchy2"/>
    <dgm:cxn modelId="{D87BC5A9-50F1-4B72-A3C2-FC5D38F8FA4C}" type="presOf" srcId="{EC179C13-A79A-4DDC-BC7E-37BA170F05A3}" destId="{539DF3F2-0ABB-4D38-81D4-6165C25DD196}" srcOrd="0" destOrd="0" presId="urn:microsoft.com/office/officeart/2005/8/layout/hierarchy2"/>
    <dgm:cxn modelId="{7C2C1150-ABD3-416A-8A5C-3968BC7DDBED}" type="presOf" srcId="{F83F42FC-B8D9-4C5F-9CF2-D07753E57C53}" destId="{E9D30A90-103E-4A1E-943F-0F55BED4B82E}" srcOrd="0" destOrd="0" presId="urn:microsoft.com/office/officeart/2005/8/layout/hierarchy2"/>
    <dgm:cxn modelId="{25FA5C4D-738F-40B5-8D2F-CB8506D3933F}" srcId="{30AEB01B-97E1-4DAB-B12A-785FE8EF8ACE}" destId="{09C54E71-5D21-486B-B87E-6AEA7CC98F92}" srcOrd="1" destOrd="0" parTransId="{4B5296A4-D1D8-4A5A-AB82-EA2EEF3BE4AF}" sibTransId="{C1A1AF2E-075D-4B32-8806-38207B418AA8}"/>
    <dgm:cxn modelId="{18CE4693-E03C-4E53-98DE-D4B1F4CC96C8}" type="presOf" srcId="{4EEB337A-0F76-43B1-AA1E-B9EE2E5F6A1B}" destId="{5F153237-3C5F-4BD0-975C-7EC2681D4A45}" srcOrd="0" destOrd="0" presId="urn:microsoft.com/office/officeart/2005/8/layout/hierarchy2"/>
    <dgm:cxn modelId="{F639A33B-321C-4CA7-AD4D-CBD64C5929E8}" type="presOf" srcId="{265611CD-EFBA-4182-95FC-51966A2E6B54}" destId="{D528219D-743E-4862-BDDC-63B1BD4E57CE}" srcOrd="0" destOrd="0" presId="urn:microsoft.com/office/officeart/2005/8/layout/hierarchy2"/>
    <dgm:cxn modelId="{9D9E361A-4B99-447D-AB7A-4C213FE8593B}" type="presOf" srcId="{7FCEE553-480E-4310-901B-49563745FD6D}" destId="{20FCD56A-3E0E-4909-B2A6-207BFBEBC0E0}" srcOrd="0" destOrd="0" presId="urn:microsoft.com/office/officeart/2005/8/layout/hierarchy2"/>
    <dgm:cxn modelId="{A1233362-ABBC-4D59-8A94-0FF5A71EB8CC}" type="presOf" srcId="{4D7EA6AC-D069-4D0E-991A-BBFA3CDA8EF6}" destId="{BE42441F-08AF-4A60-B28F-C408AAB17609}" srcOrd="0" destOrd="0" presId="urn:microsoft.com/office/officeart/2005/8/layout/hierarchy2"/>
    <dgm:cxn modelId="{DE996FB4-6718-458A-8F61-51F6415DA391}" type="presOf" srcId="{FBDB8FE0-6ED9-4A24-9EA1-A7F2B9F7A2CB}" destId="{5F9FF164-A154-4492-A59A-7AAFD93A871D}" srcOrd="1" destOrd="0" presId="urn:microsoft.com/office/officeart/2005/8/layout/hierarchy2"/>
    <dgm:cxn modelId="{309D2BEA-7C7F-4C0D-B58E-1080122592E0}" srcId="{30AEB01B-97E1-4DAB-B12A-785FE8EF8ACE}" destId="{7888E18E-ADA2-496D-B68E-440794E4B9AA}" srcOrd="0" destOrd="0" parTransId="{20CA996C-BE00-46EC-8F48-146EA35382B5}" sibTransId="{7FCB15FF-A312-481D-AC63-F679B7E914A6}"/>
    <dgm:cxn modelId="{85D3387B-4D50-4E52-A6D0-A3A4474D601C}" type="presOf" srcId="{F34EB496-CA95-4517-AB62-033EBF2A2EA1}" destId="{F5B59C98-5718-49D0-B041-AE70E35E3F28}" srcOrd="0" destOrd="0" presId="urn:microsoft.com/office/officeart/2005/8/layout/hierarchy2"/>
    <dgm:cxn modelId="{75B3AA9D-A215-40BB-BFB4-E28C1061CD7D}" type="presOf" srcId="{5D9B0E7B-054F-415C-8FCB-3CBDA5DA54B6}" destId="{ABEF0E52-74F0-42AF-A50E-F3811E37FEB7}" srcOrd="0" destOrd="0" presId="urn:microsoft.com/office/officeart/2005/8/layout/hierarchy2"/>
    <dgm:cxn modelId="{7AD42490-84BD-46C0-B529-15A4996E4F0E}" srcId="{8ED18FB5-7F3D-4728-8219-937AC552D992}" destId="{EC179C13-A79A-4DDC-BC7E-37BA170F05A3}" srcOrd="0" destOrd="0" parTransId="{3D853B0E-565E-41FC-A78E-891F2C7B22FA}" sibTransId="{8E21AC86-1EF3-46DA-A6A3-B8F3AD38C4EA}"/>
    <dgm:cxn modelId="{F6602DE6-FF63-4D0D-AB9D-5695E3D9E521}" type="presOf" srcId="{89E36501-545A-406A-960E-5AC4EE4E94BC}" destId="{6DD29EDF-3797-4E95-8CA2-3F5F762DDD46}" srcOrd="1" destOrd="0" presId="urn:microsoft.com/office/officeart/2005/8/layout/hierarchy2"/>
    <dgm:cxn modelId="{7709DD9B-57C8-4F0B-969E-B87BC5679005}" srcId="{39E1F278-0BA2-4771-859A-B972F5DCB8BC}" destId="{059B70D0-86A3-4401-87F3-FC549933A3D3}" srcOrd="1" destOrd="0" parTransId="{7A057A54-7BA4-4710-B90F-0A94FBB1E52C}" sibTransId="{C5928183-B8AF-44B7-8195-D1B7DB77BB0B}"/>
    <dgm:cxn modelId="{AEB07F58-863C-4710-AB9C-F9BAF8A46028}" srcId="{460FB9B5-519E-4052-8EAE-331601707236}" destId="{5D9B0E7B-054F-415C-8FCB-3CBDA5DA54B6}" srcOrd="0" destOrd="0" parTransId="{FBDB8FE0-6ED9-4A24-9EA1-A7F2B9F7A2CB}" sibTransId="{16ECC861-0A6C-4C6E-9026-53F76D6E681F}"/>
    <dgm:cxn modelId="{5A0C036D-E1FA-483B-8617-88A96A7EBEF1}" type="presOf" srcId="{486B6126-9B3B-4F57-9E3E-286A19C5968D}" destId="{7F4538B3-70C0-4D43-84B4-04A2B0EE5E50}" srcOrd="0" destOrd="0" presId="urn:microsoft.com/office/officeart/2005/8/layout/hierarchy2"/>
    <dgm:cxn modelId="{EE7FFA2E-88B5-462E-B3DB-FADE18772489}" type="presOf" srcId="{3D853B0E-565E-41FC-A78E-891F2C7B22FA}" destId="{5E73F820-38A8-42C2-B234-2FE0C4AC2C69}" srcOrd="1" destOrd="0" presId="urn:microsoft.com/office/officeart/2005/8/layout/hierarchy2"/>
    <dgm:cxn modelId="{6B6A32B8-5A3D-4380-8ED4-B02CCE0AAD47}" type="presOf" srcId="{89E36501-545A-406A-960E-5AC4EE4E94BC}" destId="{E29DDE0B-F5FC-4DA7-A442-F90D9D5834E7}" srcOrd="0" destOrd="0" presId="urn:microsoft.com/office/officeart/2005/8/layout/hierarchy2"/>
    <dgm:cxn modelId="{984FC706-5CC3-4D5E-A416-7BC88883C9AE}" srcId="{371AC708-E11E-484A-9011-9080197EA893}" destId="{39E1F278-0BA2-4771-859A-B972F5DCB8BC}" srcOrd="2" destOrd="0" parTransId="{71B14026-18C8-4AB9-9AE2-87D88DBF29A5}" sibTransId="{C4951054-38BC-42BA-A0F7-9B8521FDBD25}"/>
    <dgm:cxn modelId="{929A1A3F-180A-467E-8690-13C29694C181}" type="presOf" srcId="{5F1C7972-1CEC-4BBC-B1DE-ABD36D9CB6D1}" destId="{FBA16AE4-41DF-46AA-9F70-A4680A052D17}" srcOrd="0" destOrd="0" presId="urn:microsoft.com/office/officeart/2005/8/layout/hierarchy2"/>
    <dgm:cxn modelId="{7EDB8E37-190F-4E21-9264-0F2CE2CCD5E4}" srcId="{460FB9B5-519E-4052-8EAE-331601707236}" destId="{4EEB337A-0F76-43B1-AA1E-B9EE2E5F6A1B}" srcOrd="2" destOrd="0" parTransId="{A1D06B54-5410-4FB4-ADCC-9E316AD9CCA4}" sibTransId="{523539D2-D8A4-4D31-9A2B-E22CD355B345}"/>
    <dgm:cxn modelId="{4D6114A3-1FCC-4216-BAD2-803D88EE93C8}" srcId="{8ED18FB5-7F3D-4728-8219-937AC552D992}" destId="{AD49B3B1-ABFD-42C4-AF6F-FD1576CBD3CF}" srcOrd="2" destOrd="0" parTransId="{89E36501-545A-406A-960E-5AC4EE4E94BC}" sibTransId="{D9E08D66-ABFD-4571-BCF2-3C15F4D16AB1}"/>
    <dgm:cxn modelId="{B5C2800C-8790-443A-AC20-1DC4003A8F96}" type="presOf" srcId="{460FB9B5-519E-4052-8EAE-331601707236}" destId="{1D37EF1B-BC2A-4EEC-AC5D-FBF6CE36116E}" srcOrd="0" destOrd="0" presId="urn:microsoft.com/office/officeart/2005/8/layout/hierarchy2"/>
    <dgm:cxn modelId="{357F7F0C-7062-4D1A-A9F4-406E03312E1A}" type="presOf" srcId="{7A057A54-7BA4-4710-B90F-0A94FBB1E52C}" destId="{B327A9F8-D530-4465-8A8A-9BFF9D6F9585}" srcOrd="0" destOrd="0" presId="urn:microsoft.com/office/officeart/2005/8/layout/hierarchy2"/>
    <dgm:cxn modelId="{C2B27662-0534-4A43-9C44-F86BC2562263}" type="presOf" srcId="{A1D06B54-5410-4FB4-ADCC-9E316AD9CCA4}" destId="{739853C3-3AC2-4D90-8757-902697C7F0B1}" srcOrd="1" destOrd="0" presId="urn:microsoft.com/office/officeart/2005/8/layout/hierarchy2"/>
    <dgm:cxn modelId="{76BFB2C4-693B-420D-8F93-41A7361AD717}" type="presOf" srcId="{265611CD-EFBA-4182-95FC-51966A2E6B54}" destId="{A1B1FEA2-AAA7-44B3-B1F9-ECEB173151B8}" srcOrd="1" destOrd="0" presId="urn:microsoft.com/office/officeart/2005/8/layout/hierarchy2"/>
    <dgm:cxn modelId="{F4CECBBC-2A96-4658-B2B2-718CFCF0E944}" type="presOf" srcId="{486B6126-9B3B-4F57-9E3E-286A19C5968D}" destId="{9E80C56A-FA9E-4078-B14F-7490B9947B73}" srcOrd="1" destOrd="0" presId="urn:microsoft.com/office/officeart/2005/8/layout/hierarchy2"/>
    <dgm:cxn modelId="{9816AB65-C9A5-4B3D-87F1-3C5D38632184}" srcId="{371AC708-E11E-484A-9011-9080197EA893}" destId="{460FB9B5-519E-4052-8EAE-331601707236}" srcOrd="3" destOrd="0" parTransId="{4D7EA6AC-D069-4D0E-991A-BBFA3CDA8EF6}" sibTransId="{A936726E-49F5-4A24-ADCE-95539610D29B}"/>
    <dgm:cxn modelId="{7A8637B3-12F5-4716-BDA6-AD5B6E742D2B}" type="presOf" srcId="{F83F42FC-B8D9-4C5F-9CF2-D07753E57C53}" destId="{828839D2-224E-488A-8E06-5856A72CF9B9}" srcOrd="1" destOrd="0" presId="urn:microsoft.com/office/officeart/2005/8/layout/hierarchy2"/>
    <dgm:cxn modelId="{0160EA71-1967-4FA5-86CA-8D54575DF366}" type="presOf" srcId="{0725831C-5CFE-4D42-92DA-7CC7730C2CD2}" destId="{93C205C1-26DC-468A-A04D-006FC4DED447}" srcOrd="0" destOrd="0" presId="urn:microsoft.com/office/officeart/2005/8/layout/hierarchy2"/>
    <dgm:cxn modelId="{EC928F7C-3BF2-4607-B517-7C87BDE47D9D}" type="presOf" srcId="{5F1C7972-1CEC-4BBC-B1DE-ABD36D9CB6D1}" destId="{86B8F264-A297-4ED9-A6DD-52B372998CCB}" srcOrd="1" destOrd="0" presId="urn:microsoft.com/office/officeart/2005/8/layout/hierarchy2"/>
    <dgm:cxn modelId="{FB1C8EA4-D916-4CE9-A78B-32F02101F5CA}" type="presOf" srcId="{5528025C-7F97-48BB-9E9E-9EA69F594178}" destId="{9F92B933-3E3A-467F-8830-1A23B18AFDC9}" srcOrd="0" destOrd="0" presId="urn:microsoft.com/office/officeart/2005/8/layout/hierarchy2"/>
    <dgm:cxn modelId="{4B62831E-55EC-4910-AA38-F39E9C8B1ACE}" type="presOf" srcId="{3D853B0E-565E-41FC-A78E-891F2C7B22FA}" destId="{EA2C3156-D009-47E4-8F48-8B59335067F7}" srcOrd="0" destOrd="0" presId="urn:microsoft.com/office/officeart/2005/8/layout/hierarchy2"/>
    <dgm:cxn modelId="{EC11E9E3-30CE-4FD8-9AA2-2607C3FB5B7A}" type="presOf" srcId="{371AC708-E11E-484A-9011-9080197EA893}" destId="{38CB3108-43BD-4E16-8389-CEE20E4D43AD}" srcOrd="0" destOrd="0" presId="urn:microsoft.com/office/officeart/2005/8/layout/hierarchy2"/>
    <dgm:cxn modelId="{C70B1443-B106-4F11-A241-971FD4C102D9}" type="presOf" srcId="{4B5296A4-D1D8-4A5A-AB82-EA2EEF3BE4AF}" destId="{6CF89DB8-B8EC-46F5-A9C9-51087576F0C9}" srcOrd="1" destOrd="0" presId="urn:microsoft.com/office/officeart/2005/8/layout/hierarchy2"/>
    <dgm:cxn modelId="{33DAD503-B2B7-4DD1-9479-5A4DEDA31921}" type="presOf" srcId="{B2FC1D54-C60B-456D-ACE6-193B06159C43}" destId="{E6369CB0-D0A4-43E4-A19E-1BEAB3F4BC0C}" srcOrd="0" destOrd="0" presId="urn:microsoft.com/office/officeart/2005/8/layout/hierarchy2"/>
    <dgm:cxn modelId="{559D675A-8E09-4CF2-AAF5-88D564C53673}" type="presOf" srcId="{71B14026-18C8-4AB9-9AE2-87D88DBF29A5}" destId="{1DF86B3C-45FF-4A5B-8B31-269B45E40777}" srcOrd="1" destOrd="0" presId="urn:microsoft.com/office/officeart/2005/8/layout/hierarchy2"/>
    <dgm:cxn modelId="{8D8CBEF0-5E5A-47EA-AE5A-F233D40B9337}" srcId="{371AC708-E11E-484A-9011-9080197EA893}" destId="{30AEB01B-97E1-4DAB-B12A-785FE8EF8ACE}" srcOrd="0" destOrd="0" parTransId="{486B6126-9B3B-4F57-9E3E-286A19C5968D}" sibTransId="{38267525-1612-44AA-A1AA-8284E1D86254}"/>
    <dgm:cxn modelId="{F4984A2B-B95E-458E-A360-35D09ECEE378}" type="presOf" srcId="{AD49B3B1-ABFD-42C4-AF6F-FD1576CBD3CF}" destId="{54813962-62F2-43D8-B3F7-1CDAB1C73DCA}" srcOrd="0" destOrd="0" presId="urn:microsoft.com/office/officeart/2005/8/layout/hierarchy2"/>
    <dgm:cxn modelId="{25BDE9D8-C9CA-4A98-B874-99DF5E529B28}" type="presOf" srcId="{0725831C-5CFE-4D42-92DA-7CC7730C2CD2}" destId="{ED9FE47B-A21D-498D-BDBC-535E687BF8EE}" srcOrd="1" destOrd="0" presId="urn:microsoft.com/office/officeart/2005/8/layout/hierarchy2"/>
    <dgm:cxn modelId="{D785D3BB-35E8-4BAF-96B6-0117C34D2BD4}" type="presParOf" srcId="{E6369CB0-D0A4-43E4-A19E-1BEAB3F4BC0C}" destId="{C07E95B1-36D2-4F4A-AC5A-0FFDC91A78FF}" srcOrd="0" destOrd="0" presId="urn:microsoft.com/office/officeart/2005/8/layout/hierarchy2"/>
    <dgm:cxn modelId="{002231DF-76FE-4D58-9E06-AA9152BFD733}" type="presParOf" srcId="{C07E95B1-36D2-4F4A-AC5A-0FFDC91A78FF}" destId="{38CB3108-43BD-4E16-8389-CEE20E4D43AD}" srcOrd="0" destOrd="0" presId="urn:microsoft.com/office/officeart/2005/8/layout/hierarchy2"/>
    <dgm:cxn modelId="{46B06E1C-4B63-4C62-BA2E-D8DB3BA571B6}" type="presParOf" srcId="{C07E95B1-36D2-4F4A-AC5A-0FFDC91A78FF}" destId="{E353F219-7698-4944-92B5-D3167039DFB6}" srcOrd="1" destOrd="0" presId="urn:microsoft.com/office/officeart/2005/8/layout/hierarchy2"/>
    <dgm:cxn modelId="{9B2914BA-4CC9-4146-951D-FE203E1DF92F}" type="presParOf" srcId="{E353F219-7698-4944-92B5-D3167039DFB6}" destId="{7F4538B3-70C0-4D43-84B4-04A2B0EE5E50}" srcOrd="0" destOrd="0" presId="urn:microsoft.com/office/officeart/2005/8/layout/hierarchy2"/>
    <dgm:cxn modelId="{88777B72-861C-4E06-969F-9A68835D9477}" type="presParOf" srcId="{7F4538B3-70C0-4D43-84B4-04A2B0EE5E50}" destId="{9E80C56A-FA9E-4078-B14F-7490B9947B73}" srcOrd="0" destOrd="0" presId="urn:microsoft.com/office/officeart/2005/8/layout/hierarchy2"/>
    <dgm:cxn modelId="{D5844774-83F0-4F69-8F68-96860C6F8A1B}" type="presParOf" srcId="{E353F219-7698-4944-92B5-D3167039DFB6}" destId="{C38D1C79-E25E-4A59-A2E1-82EB91D8DB4B}" srcOrd="1" destOrd="0" presId="urn:microsoft.com/office/officeart/2005/8/layout/hierarchy2"/>
    <dgm:cxn modelId="{7B3EA516-D47F-421D-9D59-570DEA78B59B}" type="presParOf" srcId="{C38D1C79-E25E-4A59-A2E1-82EB91D8DB4B}" destId="{57AC26FC-F5D0-45DE-8C4D-87B960E65D75}" srcOrd="0" destOrd="0" presId="urn:microsoft.com/office/officeart/2005/8/layout/hierarchy2"/>
    <dgm:cxn modelId="{DCE7316C-56F1-4505-9712-BD0CA1DB3D80}" type="presParOf" srcId="{C38D1C79-E25E-4A59-A2E1-82EB91D8DB4B}" destId="{C6AE7D89-651E-42C7-9B65-B647C1776680}" srcOrd="1" destOrd="0" presId="urn:microsoft.com/office/officeart/2005/8/layout/hierarchy2"/>
    <dgm:cxn modelId="{2EE9BC2A-55A1-461D-934F-FE7AA8B59EBE}" type="presParOf" srcId="{C6AE7D89-651E-42C7-9B65-B647C1776680}" destId="{16022F14-4FCB-43A2-A066-691C9803670C}" srcOrd="0" destOrd="0" presId="urn:microsoft.com/office/officeart/2005/8/layout/hierarchy2"/>
    <dgm:cxn modelId="{02C75931-E84E-4A40-A7D2-CE4B37F17926}" type="presParOf" srcId="{16022F14-4FCB-43A2-A066-691C9803670C}" destId="{0ECAC113-6B8C-416D-93AC-655A2B19B4F7}" srcOrd="0" destOrd="0" presId="urn:microsoft.com/office/officeart/2005/8/layout/hierarchy2"/>
    <dgm:cxn modelId="{F1BEC295-4732-4FDC-AE04-9F04F592DFD2}" type="presParOf" srcId="{C6AE7D89-651E-42C7-9B65-B647C1776680}" destId="{9BB5B611-A4ED-4319-A4BB-2B0D9D12E8F6}" srcOrd="1" destOrd="0" presId="urn:microsoft.com/office/officeart/2005/8/layout/hierarchy2"/>
    <dgm:cxn modelId="{CD6AEA55-A183-4C54-98E7-612DA396F1B7}" type="presParOf" srcId="{9BB5B611-A4ED-4319-A4BB-2B0D9D12E8F6}" destId="{DC01AE2D-528F-49CE-911F-8B3C6D467145}" srcOrd="0" destOrd="0" presId="urn:microsoft.com/office/officeart/2005/8/layout/hierarchy2"/>
    <dgm:cxn modelId="{45A6BEE6-3981-4B37-A694-63A5E80CBC92}" type="presParOf" srcId="{9BB5B611-A4ED-4319-A4BB-2B0D9D12E8F6}" destId="{433F20CA-BF29-4039-ACDA-1C2863DD6083}" srcOrd="1" destOrd="0" presId="urn:microsoft.com/office/officeart/2005/8/layout/hierarchy2"/>
    <dgm:cxn modelId="{E0AA924B-128B-41AC-B675-B3A4179A4C66}" type="presParOf" srcId="{C6AE7D89-651E-42C7-9B65-B647C1776680}" destId="{67B06C5C-6912-4221-8DFC-B7753C4A6034}" srcOrd="2" destOrd="0" presId="urn:microsoft.com/office/officeart/2005/8/layout/hierarchy2"/>
    <dgm:cxn modelId="{742F44D2-0584-4FD2-8BA1-76B2086DBFDF}" type="presParOf" srcId="{67B06C5C-6912-4221-8DFC-B7753C4A6034}" destId="{6CF89DB8-B8EC-46F5-A9C9-51087576F0C9}" srcOrd="0" destOrd="0" presId="urn:microsoft.com/office/officeart/2005/8/layout/hierarchy2"/>
    <dgm:cxn modelId="{EC89A466-505C-468A-A8DC-61D37693F5BB}" type="presParOf" srcId="{C6AE7D89-651E-42C7-9B65-B647C1776680}" destId="{9E81674F-201D-47BA-8178-715605C13B68}" srcOrd="3" destOrd="0" presId="urn:microsoft.com/office/officeart/2005/8/layout/hierarchy2"/>
    <dgm:cxn modelId="{6E66ACC1-FF2F-4552-89A9-BE1D55F01D92}" type="presParOf" srcId="{9E81674F-201D-47BA-8178-715605C13B68}" destId="{8FC6EF87-BC43-48B7-AE0A-0720918ECE7F}" srcOrd="0" destOrd="0" presId="urn:microsoft.com/office/officeart/2005/8/layout/hierarchy2"/>
    <dgm:cxn modelId="{5BF77C5F-D691-4AFD-A334-D668D0CEA0F2}" type="presParOf" srcId="{9E81674F-201D-47BA-8178-715605C13B68}" destId="{FB3E724C-EBD9-4756-9D45-104EAF6A2AC9}" srcOrd="1" destOrd="0" presId="urn:microsoft.com/office/officeart/2005/8/layout/hierarchy2"/>
    <dgm:cxn modelId="{4A8E56F8-9626-4E61-9F42-8E87D9067450}" type="presParOf" srcId="{E353F219-7698-4944-92B5-D3167039DFB6}" destId="{93C205C1-26DC-468A-A04D-006FC4DED447}" srcOrd="2" destOrd="0" presId="urn:microsoft.com/office/officeart/2005/8/layout/hierarchy2"/>
    <dgm:cxn modelId="{ACC465BF-E197-4067-A1F7-E4408FE6334A}" type="presParOf" srcId="{93C205C1-26DC-468A-A04D-006FC4DED447}" destId="{ED9FE47B-A21D-498D-BDBC-535E687BF8EE}" srcOrd="0" destOrd="0" presId="urn:microsoft.com/office/officeart/2005/8/layout/hierarchy2"/>
    <dgm:cxn modelId="{5515E2B3-3B13-4474-9382-F6AE9D0BBD7F}" type="presParOf" srcId="{E353F219-7698-4944-92B5-D3167039DFB6}" destId="{34970C2C-FA7B-4968-A177-0E805D3CB1BF}" srcOrd="3" destOrd="0" presId="urn:microsoft.com/office/officeart/2005/8/layout/hierarchy2"/>
    <dgm:cxn modelId="{704A6B63-227A-4C55-AA09-98CF3C872F80}" type="presParOf" srcId="{34970C2C-FA7B-4968-A177-0E805D3CB1BF}" destId="{A77AB5AF-70FB-4EF3-A655-B6173A32F82D}" srcOrd="0" destOrd="0" presId="urn:microsoft.com/office/officeart/2005/8/layout/hierarchy2"/>
    <dgm:cxn modelId="{EA2D4D05-039C-420B-85C8-3A51CC2AAB2A}" type="presParOf" srcId="{34970C2C-FA7B-4968-A177-0E805D3CB1BF}" destId="{BEACC5BC-2141-41EC-ADAA-0EC8BB62CC3A}" srcOrd="1" destOrd="0" presId="urn:microsoft.com/office/officeart/2005/8/layout/hierarchy2"/>
    <dgm:cxn modelId="{2290A50B-96B5-4E75-B02A-495903F8B085}" type="presParOf" srcId="{BEACC5BC-2141-41EC-ADAA-0EC8BB62CC3A}" destId="{EA2C3156-D009-47E4-8F48-8B59335067F7}" srcOrd="0" destOrd="0" presId="urn:microsoft.com/office/officeart/2005/8/layout/hierarchy2"/>
    <dgm:cxn modelId="{7D8AA9F0-E30D-4C6F-88DB-534F70E8B428}" type="presParOf" srcId="{EA2C3156-D009-47E4-8F48-8B59335067F7}" destId="{5E73F820-38A8-42C2-B234-2FE0C4AC2C69}" srcOrd="0" destOrd="0" presId="urn:microsoft.com/office/officeart/2005/8/layout/hierarchy2"/>
    <dgm:cxn modelId="{B24308B1-4A63-43A9-A154-E3D03967DF10}" type="presParOf" srcId="{BEACC5BC-2141-41EC-ADAA-0EC8BB62CC3A}" destId="{B4A7017E-7B29-435E-826E-F23A5D4DF5DF}" srcOrd="1" destOrd="0" presId="urn:microsoft.com/office/officeart/2005/8/layout/hierarchy2"/>
    <dgm:cxn modelId="{846CB70E-C67C-44F3-9E33-662B14909040}" type="presParOf" srcId="{B4A7017E-7B29-435E-826E-F23A5D4DF5DF}" destId="{539DF3F2-0ABB-4D38-81D4-6165C25DD196}" srcOrd="0" destOrd="0" presId="urn:microsoft.com/office/officeart/2005/8/layout/hierarchy2"/>
    <dgm:cxn modelId="{6B987241-887A-45FA-B692-D9BCAACB4588}" type="presParOf" srcId="{B4A7017E-7B29-435E-826E-F23A5D4DF5DF}" destId="{467E1AD5-2254-4124-BA66-4EBC3EC831AD}" srcOrd="1" destOrd="0" presId="urn:microsoft.com/office/officeart/2005/8/layout/hierarchy2"/>
    <dgm:cxn modelId="{EFF21466-454F-4689-A8D9-04244541079E}" type="presParOf" srcId="{BEACC5BC-2141-41EC-ADAA-0EC8BB62CC3A}" destId="{D528219D-743E-4862-BDDC-63B1BD4E57CE}" srcOrd="2" destOrd="0" presId="urn:microsoft.com/office/officeart/2005/8/layout/hierarchy2"/>
    <dgm:cxn modelId="{1DFCAF02-7CF4-4A79-AFD5-D17D56107618}" type="presParOf" srcId="{D528219D-743E-4862-BDDC-63B1BD4E57CE}" destId="{A1B1FEA2-AAA7-44B3-B1F9-ECEB173151B8}" srcOrd="0" destOrd="0" presId="urn:microsoft.com/office/officeart/2005/8/layout/hierarchy2"/>
    <dgm:cxn modelId="{E1EE0AED-F1CE-4FE5-B51E-54977F9FE97D}" type="presParOf" srcId="{BEACC5BC-2141-41EC-ADAA-0EC8BB62CC3A}" destId="{758A652E-DDEC-46F3-9BFF-C728D081033E}" srcOrd="3" destOrd="0" presId="urn:microsoft.com/office/officeart/2005/8/layout/hierarchy2"/>
    <dgm:cxn modelId="{015F7299-FE9C-4685-96A1-215EF9FA5DE7}" type="presParOf" srcId="{758A652E-DDEC-46F3-9BFF-C728D081033E}" destId="{20FCD56A-3E0E-4909-B2A6-207BFBEBC0E0}" srcOrd="0" destOrd="0" presId="urn:microsoft.com/office/officeart/2005/8/layout/hierarchy2"/>
    <dgm:cxn modelId="{F815ED52-191B-4FCA-9C7B-D8B0C7622CA7}" type="presParOf" srcId="{758A652E-DDEC-46F3-9BFF-C728D081033E}" destId="{0CE54C03-5F06-4425-BC6A-CDABE027A412}" srcOrd="1" destOrd="0" presId="urn:microsoft.com/office/officeart/2005/8/layout/hierarchy2"/>
    <dgm:cxn modelId="{0F1931C7-E20E-4172-8063-FC133055DCBB}" type="presParOf" srcId="{BEACC5BC-2141-41EC-ADAA-0EC8BB62CC3A}" destId="{E29DDE0B-F5FC-4DA7-A442-F90D9D5834E7}" srcOrd="4" destOrd="0" presId="urn:microsoft.com/office/officeart/2005/8/layout/hierarchy2"/>
    <dgm:cxn modelId="{C07A5D5A-2589-4285-AAC5-940F27D912C4}" type="presParOf" srcId="{E29DDE0B-F5FC-4DA7-A442-F90D9D5834E7}" destId="{6DD29EDF-3797-4E95-8CA2-3F5F762DDD46}" srcOrd="0" destOrd="0" presId="urn:microsoft.com/office/officeart/2005/8/layout/hierarchy2"/>
    <dgm:cxn modelId="{0DC4BFDA-5042-453E-B14B-62774BDDFAB8}" type="presParOf" srcId="{BEACC5BC-2141-41EC-ADAA-0EC8BB62CC3A}" destId="{AAF7082B-452A-4474-AE5C-B779901E5823}" srcOrd="5" destOrd="0" presId="urn:microsoft.com/office/officeart/2005/8/layout/hierarchy2"/>
    <dgm:cxn modelId="{CC2D13B9-D419-4511-BCFC-AA81C702B04D}" type="presParOf" srcId="{AAF7082B-452A-4474-AE5C-B779901E5823}" destId="{54813962-62F2-43D8-B3F7-1CDAB1C73DCA}" srcOrd="0" destOrd="0" presId="urn:microsoft.com/office/officeart/2005/8/layout/hierarchy2"/>
    <dgm:cxn modelId="{56500432-C98D-4B03-8B3F-CF05803E9031}" type="presParOf" srcId="{AAF7082B-452A-4474-AE5C-B779901E5823}" destId="{DE8CBDC7-BC65-449E-ADF2-EB93CAD9FCD7}" srcOrd="1" destOrd="0" presId="urn:microsoft.com/office/officeart/2005/8/layout/hierarchy2"/>
    <dgm:cxn modelId="{4B9064A8-3B3D-4A90-9183-20E05240C74F}" type="presParOf" srcId="{E353F219-7698-4944-92B5-D3167039DFB6}" destId="{40A04E53-1477-44CD-A5FD-99F1048DB16E}" srcOrd="4" destOrd="0" presId="urn:microsoft.com/office/officeart/2005/8/layout/hierarchy2"/>
    <dgm:cxn modelId="{8D7B59A2-18E3-4060-AF1D-1BD2E79C614E}" type="presParOf" srcId="{40A04E53-1477-44CD-A5FD-99F1048DB16E}" destId="{1DF86B3C-45FF-4A5B-8B31-269B45E40777}" srcOrd="0" destOrd="0" presId="urn:microsoft.com/office/officeart/2005/8/layout/hierarchy2"/>
    <dgm:cxn modelId="{C142653F-B927-4BBC-999D-BCC4C26B9C97}" type="presParOf" srcId="{E353F219-7698-4944-92B5-D3167039DFB6}" destId="{BA625D40-35C5-45B0-9C2C-BDA037B49968}" srcOrd="5" destOrd="0" presId="urn:microsoft.com/office/officeart/2005/8/layout/hierarchy2"/>
    <dgm:cxn modelId="{DAB423C5-B32B-4DF2-BA68-667D213E6029}" type="presParOf" srcId="{BA625D40-35C5-45B0-9C2C-BDA037B49968}" destId="{B42FF89E-A1FF-484F-A501-94E56B6B4307}" srcOrd="0" destOrd="0" presId="urn:microsoft.com/office/officeart/2005/8/layout/hierarchy2"/>
    <dgm:cxn modelId="{41B0EE15-49D6-4234-B8F2-EC98DD124B5C}" type="presParOf" srcId="{BA625D40-35C5-45B0-9C2C-BDA037B49968}" destId="{F483308A-6CC3-433A-A4E1-B4012EE1F03E}" srcOrd="1" destOrd="0" presId="urn:microsoft.com/office/officeart/2005/8/layout/hierarchy2"/>
    <dgm:cxn modelId="{DB4F3EB9-C3B5-444B-A48B-43EF3C0E7B2B}" type="presParOf" srcId="{F483308A-6CC3-433A-A4E1-B4012EE1F03E}" destId="{E9D30A90-103E-4A1E-943F-0F55BED4B82E}" srcOrd="0" destOrd="0" presId="urn:microsoft.com/office/officeart/2005/8/layout/hierarchy2"/>
    <dgm:cxn modelId="{A92106CC-0D70-4C90-B865-783AF0859D2F}" type="presParOf" srcId="{E9D30A90-103E-4A1E-943F-0F55BED4B82E}" destId="{828839D2-224E-488A-8E06-5856A72CF9B9}" srcOrd="0" destOrd="0" presId="urn:microsoft.com/office/officeart/2005/8/layout/hierarchy2"/>
    <dgm:cxn modelId="{5DA02BDA-9563-4E2E-9B43-93BEF2BBCF01}" type="presParOf" srcId="{F483308A-6CC3-433A-A4E1-B4012EE1F03E}" destId="{ED6C5A88-0540-4863-9C46-450ED765E1C4}" srcOrd="1" destOrd="0" presId="urn:microsoft.com/office/officeart/2005/8/layout/hierarchy2"/>
    <dgm:cxn modelId="{098BA294-9055-4CAD-BA2F-D5B784D99835}" type="presParOf" srcId="{ED6C5A88-0540-4863-9C46-450ED765E1C4}" destId="{9F92B933-3E3A-467F-8830-1A23B18AFDC9}" srcOrd="0" destOrd="0" presId="urn:microsoft.com/office/officeart/2005/8/layout/hierarchy2"/>
    <dgm:cxn modelId="{8C19DE93-C460-4F31-BEA4-B8C1DAC8A469}" type="presParOf" srcId="{ED6C5A88-0540-4863-9C46-450ED765E1C4}" destId="{63B11347-1F63-44D2-94BE-8C32CB3312B8}" srcOrd="1" destOrd="0" presId="urn:microsoft.com/office/officeart/2005/8/layout/hierarchy2"/>
    <dgm:cxn modelId="{9F2114B8-6D3F-447D-A94C-370156156234}" type="presParOf" srcId="{F483308A-6CC3-433A-A4E1-B4012EE1F03E}" destId="{B327A9F8-D530-4465-8A8A-9BFF9D6F9585}" srcOrd="2" destOrd="0" presId="urn:microsoft.com/office/officeart/2005/8/layout/hierarchy2"/>
    <dgm:cxn modelId="{E40DA45B-0FBB-4BD0-B215-37E63B13AF63}" type="presParOf" srcId="{B327A9F8-D530-4465-8A8A-9BFF9D6F9585}" destId="{DF6B0578-E130-4BA5-A954-E915BF8411E2}" srcOrd="0" destOrd="0" presId="urn:microsoft.com/office/officeart/2005/8/layout/hierarchy2"/>
    <dgm:cxn modelId="{21A000D7-8491-4ADD-9547-12ACBEA7B159}" type="presParOf" srcId="{F483308A-6CC3-433A-A4E1-B4012EE1F03E}" destId="{E6046E79-073C-452A-A0FB-3BEC0F019E04}" srcOrd="3" destOrd="0" presId="urn:microsoft.com/office/officeart/2005/8/layout/hierarchy2"/>
    <dgm:cxn modelId="{F592FD47-A3D4-4EF1-B84A-0239C7BF8ECA}" type="presParOf" srcId="{E6046E79-073C-452A-A0FB-3BEC0F019E04}" destId="{555CDA27-B751-4677-B363-74693CC4CDCA}" srcOrd="0" destOrd="0" presId="urn:microsoft.com/office/officeart/2005/8/layout/hierarchy2"/>
    <dgm:cxn modelId="{31C5F560-6DB4-438D-9BD0-D20C8E4ED46A}" type="presParOf" srcId="{E6046E79-073C-452A-A0FB-3BEC0F019E04}" destId="{4C913D8C-3B63-4DD4-9638-6508027E0711}" srcOrd="1" destOrd="0" presId="urn:microsoft.com/office/officeart/2005/8/layout/hierarchy2"/>
    <dgm:cxn modelId="{BC03D6E0-1DF4-48DB-99DC-D6523F3B20D8}" type="presParOf" srcId="{E353F219-7698-4944-92B5-D3167039DFB6}" destId="{BE42441F-08AF-4A60-B28F-C408AAB17609}" srcOrd="6" destOrd="0" presId="urn:microsoft.com/office/officeart/2005/8/layout/hierarchy2"/>
    <dgm:cxn modelId="{93A71B2B-F00E-4DB1-9557-6C7ED625D1A3}" type="presParOf" srcId="{BE42441F-08AF-4A60-B28F-C408AAB17609}" destId="{565BA2B5-3CBA-4424-A763-6E16D95128FC}" srcOrd="0" destOrd="0" presId="urn:microsoft.com/office/officeart/2005/8/layout/hierarchy2"/>
    <dgm:cxn modelId="{1AC9DE08-E192-4862-ACAB-E7B6F7CC2139}" type="presParOf" srcId="{E353F219-7698-4944-92B5-D3167039DFB6}" destId="{E5D471C2-024E-4E00-92C3-C795F13F6F73}" srcOrd="7" destOrd="0" presId="urn:microsoft.com/office/officeart/2005/8/layout/hierarchy2"/>
    <dgm:cxn modelId="{2CE538F1-68BD-42D9-878E-2F9886052FFF}" type="presParOf" srcId="{E5D471C2-024E-4E00-92C3-C795F13F6F73}" destId="{1D37EF1B-BC2A-4EEC-AC5D-FBF6CE36116E}" srcOrd="0" destOrd="0" presId="urn:microsoft.com/office/officeart/2005/8/layout/hierarchy2"/>
    <dgm:cxn modelId="{08888A21-879D-4D4C-9B63-DDD5A22FE427}" type="presParOf" srcId="{E5D471C2-024E-4E00-92C3-C795F13F6F73}" destId="{F0500A91-B5A1-4C47-98F4-B14C688BF7E0}" srcOrd="1" destOrd="0" presId="urn:microsoft.com/office/officeart/2005/8/layout/hierarchy2"/>
    <dgm:cxn modelId="{46FD053A-F8EE-4EBE-B20E-B80BFE9095BC}" type="presParOf" srcId="{F0500A91-B5A1-4C47-98F4-B14C688BF7E0}" destId="{ABDF3BC8-AD9E-4623-8974-56251C446D19}" srcOrd="0" destOrd="0" presId="urn:microsoft.com/office/officeart/2005/8/layout/hierarchy2"/>
    <dgm:cxn modelId="{8D2B2B8E-BA5B-46EC-B060-85B10FDAF742}" type="presParOf" srcId="{ABDF3BC8-AD9E-4623-8974-56251C446D19}" destId="{5F9FF164-A154-4492-A59A-7AAFD93A871D}" srcOrd="0" destOrd="0" presId="urn:microsoft.com/office/officeart/2005/8/layout/hierarchy2"/>
    <dgm:cxn modelId="{6F7B73D2-77E3-4449-BD3E-64DA6F103243}" type="presParOf" srcId="{F0500A91-B5A1-4C47-98F4-B14C688BF7E0}" destId="{6D3C8F83-415F-4A2F-8AED-A6353BF5B5FC}" srcOrd="1" destOrd="0" presId="urn:microsoft.com/office/officeart/2005/8/layout/hierarchy2"/>
    <dgm:cxn modelId="{8C658E72-BF1A-453F-A5F9-CE28D8CF05ED}" type="presParOf" srcId="{6D3C8F83-415F-4A2F-8AED-A6353BF5B5FC}" destId="{ABEF0E52-74F0-42AF-A50E-F3811E37FEB7}" srcOrd="0" destOrd="0" presId="urn:microsoft.com/office/officeart/2005/8/layout/hierarchy2"/>
    <dgm:cxn modelId="{4262B780-6011-46C6-BCFF-128C9FFD916E}" type="presParOf" srcId="{6D3C8F83-415F-4A2F-8AED-A6353BF5B5FC}" destId="{60712EB8-440C-4562-A017-8316404DD516}" srcOrd="1" destOrd="0" presId="urn:microsoft.com/office/officeart/2005/8/layout/hierarchy2"/>
    <dgm:cxn modelId="{69449B7B-9472-4D4D-937B-6FACCAE80B00}" type="presParOf" srcId="{F0500A91-B5A1-4C47-98F4-B14C688BF7E0}" destId="{FBA16AE4-41DF-46AA-9F70-A4680A052D17}" srcOrd="2" destOrd="0" presId="urn:microsoft.com/office/officeart/2005/8/layout/hierarchy2"/>
    <dgm:cxn modelId="{5B722615-7D1F-4A75-AE3F-F9EBA98922EA}" type="presParOf" srcId="{FBA16AE4-41DF-46AA-9F70-A4680A052D17}" destId="{86B8F264-A297-4ED9-A6DD-52B372998CCB}" srcOrd="0" destOrd="0" presId="urn:microsoft.com/office/officeart/2005/8/layout/hierarchy2"/>
    <dgm:cxn modelId="{59C59AF2-F724-4494-AEA6-DF30F4FF6BC8}" type="presParOf" srcId="{F0500A91-B5A1-4C47-98F4-B14C688BF7E0}" destId="{A819ED2B-5D2D-4959-A89B-5B6B50FDE5CC}" srcOrd="3" destOrd="0" presId="urn:microsoft.com/office/officeart/2005/8/layout/hierarchy2"/>
    <dgm:cxn modelId="{90B0FC0E-B0B2-4A83-AB33-C8CCF9BB27B6}" type="presParOf" srcId="{A819ED2B-5D2D-4959-A89B-5B6B50FDE5CC}" destId="{F5B59C98-5718-49D0-B041-AE70E35E3F28}" srcOrd="0" destOrd="0" presId="urn:microsoft.com/office/officeart/2005/8/layout/hierarchy2"/>
    <dgm:cxn modelId="{B9167F88-7173-44ED-820D-B9C1C0A105BD}" type="presParOf" srcId="{A819ED2B-5D2D-4959-A89B-5B6B50FDE5CC}" destId="{F01B2148-0D4B-4BA8-B413-C48817393A4A}" srcOrd="1" destOrd="0" presId="urn:microsoft.com/office/officeart/2005/8/layout/hierarchy2"/>
    <dgm:cxn modelId="{8E78F8D8-57BB-47E3-8CAC-A51A1F447CA5}" type="presParOf" srcId="{F0500A91-B5A1-4C47-98F4-B14C688BF7E0}" destId="{76705048-189A-402A-8795-21B88923530A}" srcOrd="4" destOrd="0" presId="urn:microsoft.com/office/officeart/2005/8/layout/hierarchy2"/>
    <dgm:cxn modelId="{B6F5BAC3-D46D-4014-A5C0-C9BA21354849}" type="presParOf" srcId="{76705048-189A-402A-8795-21B88923530A}" destId="{739853C3-3AC2-4D90-8757-902697C7F0B1}" srcOrd="0" destOrd="0" presId="urn:microsoft.com/office/officeart/2005/8/layout/hierarchy2"/>
    <dgm:cxn modelId="{C414C597-4DB6-4FAF-9354-860B788C5255}" type="presParOf" srcId="{F0500A91-B5A1-4C47-98F4-B14C688BF7E0}" destId="{0B94F64E-BDCC-400D-ACDB-3CFFE846945B}" srcOrd="5" destOrd="0" presId="urn:microsoft.com/office/officeart/2005/8/layout/hierarchy2"/>
    <dgm:cxn modelId="{1B4702F9-032D-48F6-BEE9-632BAFA07DB1}" type="presParOf" srcId="{0B94F64E-BDCC-400D-ACDB-3CFFE846945B}" destId="{5F153237-3C5F-4BD0-975C-7EC2681D4A45}" srcOrd="0" destOrd="0" presId="urn:microsoft.com/office/officeart/2005/8/layout/hierarchy2"/>
    <dgm:cxn modelId="{CB813FB0-BB09-4A3B-A8B7-6DCF3CF8398A}" type="presParOf" srcId="{0B94F64E-BDCC-400D-ACDB-3CFFE846945B}" destId="{0A6EBC43-93BB-4D3A-B923-0DCE264EC60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CB3108-43BD-4E16-8389-CEE20E4D43AD}">
      <dsp:nvSpPr>
        <dsp:cNvPr id="0" name=""/>
        <dsp:cNvSpPr/>
      </dsp:nvSpPr>
      <dsp:spPr>
        <a:xfrm>
          <a:off x="1764779" y="2419612"/>
          <a:ext cx="1858290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pipeline</a:t>
          </a:r>
          <a:r>
            <a:rPr lang="fi-FI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fi-FI" sz="20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model</a:t>
          </a:r>
          <a:endParaRPr lang="fi-FI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1778760" y="2433593"/>
        <a:ext cx="1830328" cy="449396"/>
      </dsp:txXfrm>
    </dsp:sp>
    <dsp:sp modelId="{7F4538B3-70C0-4D43-84B4-04A2B0EE5E50}">
      <dsp:nvSpPr>
        <dsp:cNvPr id="0" name=""/>
        <dsp:cNvSpPr/>
      </dsp:nvSpPr>
      <dsp:spPr>
        <a:xfrm rot="16924812">
          <a:off x="2745330" y="1482822"/>
          <a:ext cx="2220101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084805" y="90000"/>
              </a:lnTo>
            </a:path>
          </a:pathLst>
        </a:custGeom>
        <a:noFill/>
        <a:ln w="635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745330" y="1317221"/>
        <a:ext cx="2220101" cy="511201"/>
      </dsp:txXfrm>
    </dsp:sp>
    <dsp:sp modelId="{57AC26FC-F5D0-45DE-8C4D-87B960E65D75}">
      <dsp:nvSpPr>
        <dsp:cNvPr id="0" name=""/>
        <dsp:cNvSpPr/>
      </dsp:nvSpPr>
      <dsp:spPr>
        <a:xfrm>
          <a:off x="4087693" y="151186"/>
          <a:ext cx="2244883" cy="672333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dissemination</a:t>
          </a:r>
          <a:endParaRPr lang="fi-FI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107385" y="170878"/>
        <a:ext cx="2205499" cy="632949"/>
      </dsp:txXfrm>
    </dsp:sp>
    <dsp:sp modelId="{16022F14-4FCB-43A2-A066-691C9803670C}">
      <dsp:nvSpPr>
        <dsp:cNvPr id="0" name=""/>
        <dsp:cNvSpPr/>
      </dsp:nvSpPr>
      <dsp:spPr>
        <a:xfrm rot="20454235">
          <a:off x="6311662" y="273016"/>
          <a:ext cx="760113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13791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311662" y="107415"/>
        <a:ext cx="760113" cy="511201"/>
      </dsp:txXfrm>
    </dsp:sp>
    <dsp:sp modelId="{DC01AE2D-528F-49CE-911F-8B3C6D467145}">
      <dsp:nvSpPr>
        <dsp:cNvPr id="0" name=""/>
        <dsp:cNvSpPr/>
      </dsp:nvSpPr>
      <dsp:spPr>
        <a:xfrm>
          <a:off x="7050862" y="0"/>
          <a:ext cx="2850702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interactive dissemination</a:t>
          </a:r>
        </a:p>
      </dsp:txBody>
      <dsp:txXfrm>
        <a:off x="7064843" y="13981"/>
        <a:ext cx="2822740" cy="449396"/>
      </dsp:txXfrm>
    </dsp:sp>
    <dsp:sp modelId="{67B06C5C-6912-4221-8DFC-B7753C4A6034}">
      <dsp:nvSpPr>
        <dsp:cNvPr id="0" name=""/>
        <dsp:cNvSpPr/>
      </dsp:nvSpPr>
      <dsp:spPr>
        <a:xfrm rot="1417885">
          <a:off x="6300716" y="549652"/>
          <a:ext cx="759882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13573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300716" y="384052"/>
        <a:ext cx="759882" cy="511201"/>
      </dsp:txXfrm>
    </dsp:sp>
    <dsp:sp modelId="{8FC6EF87-BC43-48B7-AE0A-0720918ECE7F}">
      <dsp:nvSpPr>
        <dsp:cNvPr id="0" name=""/>
        <dsp:cNvSpPr/>
      </dsp:nvSpPr>
      <dsp:spPr>
        <a:xfrm>
          <a:off x="7028737" y="553273"/>
          <a:ext cx="2850702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media dissemination</a:t>
          </a:r>
        </a:p>
      </dsp:txBody>
      <dsp:txXfrm>
        <a:off x="7042718" y="567254"/>
        <a:ext cx="2822740" cy="449396"/>
      </dsp:txXfrm>
    </dsp:sp>
    <dsp:sp modelId="{93C205C1-26DC-468A-A04D-006FC4DED447}">
      <dsp:nvSpPr>
        <dsp:cNvPr id="0" name=""/>
        <dsp:cNvSpPr/>
      </dsp:nvSpPr>
      <dsp:spPr>
        <a:xfrm rot="18291287">
          <a:off x="3437619" y="2213145"/>
          <a:ext cx="865572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812823" y="90000"/>
              </a:lnTo>
            </a:path>
          </a:pathLst>
        </a:custGeom>
        <a:noFill/>
        <a:ln w="635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3437619" y="2047545"/>
        <a:ext cx="865572" cy="511201"/>
      </dsp:txXfrm>
    </dsp:sp>
    <dsp:sp modelId="{A77AB5AF-70FB-4EF3-A655-B6173A32F82D}">
      <dsp:nvSpPr>
        <dsp:cNvPr id="0" name=""/>
        <dsp:cNvSpPr/>
      </dsp:nvSpPr>
      <dsp:spPr>
        <a:xfrm>
          <a:off x="4117742" y="1611833"/>
          <a:ext cx="2339889" cy="672333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cocreation</a:t>
          </a:r>
          <a:endParaRPr lang="fi-FI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137434" y="1631525"/>
        <a:ext cx="2300505" cy="632949"/>
      </dsp:txXfrm>
    </dsp:sp>
    <dsp:sp modelId="{EA2C3156-D009-47E4-8F48-8B59335067F7}">
      <dsp:nvSpPr>
        <dsp:cNvPr id="0" name=""/>
        <dsp:cNvSpPr/>
      </dsp:nvSpPr>
      <dsp:spPr>
        <a:xfrm rot="19085214">
          <a:off x="6355656" y="1591740"/>
          <a:ext cx="797181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48600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355656" y="1426139"/>
        <a:ext cx="797181" cy="511201"/>
      </dsp:txXfrm>
    </dsp:sp>
    <dsp:sp modelId="{539DF3F2-0ABB-4D38-81D4-6165C25DD196}">
      <dsp:nvSpPr>
        <dsp:cNvPr id="0" name=""/>
        <dsp:cNvSpPr/>
      </dsp:nvSpPr>
      <dsp:spPr>
        <a:xfrm>
          <a:off x="7050862" y="1176801"/>
          <a:ext cx="2850702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cocreation</a:t>
          </a:r>
        </a:p>
      </dsp:txBody>
      <dsp:txXfrm>
        <a:off x="7064843" y="1190782"/>
        <a:ext cx="2822740" cy="449396"/>
      </dsp:txXfrm>
    </dsp:sp>
    <dsp:sp modelId="{D528219D-743E-4862-BDDC-63B1BD4E57CE}">
      <dsp:nvSpPr>
        <dsp:cNvPr id="0" name=""/>
        <dsp:cNvSpPr/>
      </dsp:nvSpPr>
      <dsp:spPr>
        <a:xfrm rot="21547904">
          <a:off x="6457598" y="1853468"/>
          <a:ext cx="598096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561648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457598" y="1687867"/>
        <a:ext cx="598096" cy="511201"/>
      </dsp:txXfrm>
    </dsp:sp>
    <dsp:sp modelId="{20FCD56A-3E0E-4909-B2A6-207BFBEBC0E0}">
      <dsp:nvSpPr>
        <dsp:cNvPr id="0" name=""/>
        <dsp:cNvSpPr/>
      </dsp:nvSpPr>
      <dsp:spPr>
        <a:xfrm>
          <a:off x="7055660" y="1700257"/>
          <a:ext cx="2850702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public engagement</a:t>
          </a:r>
        </a:p>
      </dsp:txBody>
      <dsp:txXfrm>
        <a:off x="7069641" y="1714238"/>
        <a:ext cx="2822740" cy="449396"/>
      </dsp:txXfrm>
    </dsp:sp>
    <dsp:sp modelId="{E29DDE0B-F5FC-4DA7-A442-F90D9D5834E7}">
      <dsp:nvSpPr>
        <dsp:cNvPr id="0" name=""/>
        <dsp:cNvSpPr/>
      </dsp:nvSpPr>
      <dsp:spPr>
        <a:xfrm rot="2724250">
          <a:off x="6329906" y="2163308"/>
          <a:ext cx="857515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805257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329906" y="1997708"/>
        <a:ext cx="857515" cy="511201"/>
      </dsp:txXfrm>
    </dsp:sp>
    <dsp:sp modelId="{54813962-62F2-43D8-B3F7-1CDAB1C73DCA}">
      <dsp:nvSpPr>
        <dsp:cNvPr id="0" name=""/>
        <dsp:cNvSpPr/>
      </dsp:nvSpPr>
      <dsp:spPr>
        <a:xfrm>
          <a:off x="7059695" y="2319937"/>
          <a:ext cx="2850702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expertise</a:t>
          </a:r>
          <a:r>
            <a:rPr lang="fi-FI" sz="20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&amp; </a:t>
          </a:r>
          <a:r>
            <a:rPr lang="fi-FI" sz="2000" kern="1200" dirty="0" err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evaluation</a:t>
          </a:r>
          <a:endParaRPr lang="fi-FI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7073676" y="2333918"/>
        <a:ext cx="2822740" cy="449396"/>
      </dsp:txXfrm>
    </dsp:sp>
    <dsp:sp modelId="{40A04E53-1477-44CD-A5FD-99F1048DB16E}">
      <dsp:nvSpPr>
        <dsp:cNvPr id="0" name=""/>
        <dsp:cNvSpPr/>
      </dsp:nvSpPr>
      <dsp:spPr>
        <a:xfrm rot="3308713">
          <a:off x="3437619" y="2923437"/>
          <a:ext cx="865572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812823" y="90000"/>
              </a:lnTo>
            </a:path>
          </a:pathLst>
        </a:custGeom>
        <a:noFill/>
        <a:ln w="635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3437619" y="2757837"/>
        <a:ext cx="865572" cy="511201"/>
      </dsp:txXfrm>
    </dsp:sp>
    <dsp:sp modelId="{B42FF89E-A1FF-484F-A501-94E56B6B4307}">
      <dsp:nvSpPr>
        <dsp:cNvPr id="0" name=""/>
        <dsp:cNvSpPr/>
      </dsp:nvSpPr>
      <dsp:spPr>
        <a:xfrm>
          <a:off x="4117742" y="3032416"/>
          <a:ext cx="2443014" cy="672333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reacting to societal change</a:t>
          </a:r>
        </a:p>
      </dsp:txBody>
      <dsp:txXfrm>
        <a:off x="4137434" y="3052108"/>
        <a:ext cx="2403630" cy="632949"/>
      </dsp:txXfrm>
    </dsp:sp>
    <dsp:sp modelId="{E9D30A90-103E-4A1E-943F-0F55BED4B82E}">
      <dsp:nvSpPr>
        <dsp:cNvPr id="0" name=""/>
        <dsp:cNvSpPr/>
      </dsp:nvSpPr>
      <dsp:spPr>
        <a:xfrm rot="19777238">
          <a:off x="6522188" y="3136525"/>
          <a:ext cx="561802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527565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522188" y="2970924"/>
        <a:ext cx="561802" cy="511201"/>
      </dsp:txXfrm>
    </dsp:sp>
    <dsp:sp modelId="{9F92B933-3E3A-467F-8830-1A23B18AFDC9}">
      <dsp:nvSpPr>
        <dsp:cNvPr id="0" name=""/>
        <dsp:cNvSpPr/>
      </dsp:nvSpPr>
      <dsp:spPr>
        <a:xfrm>
          <a:off x="7045422" y="2845787"/>
          <a:ext cx="2850702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anticipating anniversaries</a:t>
          </a:r>
        </a:p>
      </dsp:txBody>
      <dsp:txXfrm>
        <a:off x="7059403" y="2859768"/>
        <a:ext cx="2822740" cy="449396"/>
      </dsp:txXfrm>
    </dsp:sp>
    <dsp:sp modelId="{B327A9F8-D530-4465-8A8A-9BFF9D6F9585}">
      <dsp:nvSpPr>
        <dsp:cNvPr id="0" name=""/>
        <dsp:cNvSpPr/>
      </dsp:nvSpPr>
      <dsp:spPr>
        <a:xfrm rot="1822762">
          <a:off x="6522188" y="3420641"/>
          <a:ext cx="561802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527565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522188" y="3255041"/>
        <a:ext cx="561802" cy="511201"/>
      </dsp:txXfrm>
    </dsp:sp>
    <dsp:sp modelId="{555CDA27-B751-4677-B363-74693CC4CDCA}">
      <dsp:nvSpPr>
        <dsp:cNvPr id="0" name=""/>
        <dsp:cNvSpPr/>
      </dsp:nvSpPr>
      <dsp:spPr>
        <a:xfrm>
          <a:off x="7045422" y="3414020"/>
          <a:ext cx="2850702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seize the day</a:t>
          </a:r>
        </a:p>
      </dsp:txBody>
      <dsp:txXfrm>
        <a:off x="7059403" y="3428001"/>
        <a:ext cx="2822740" cy="449396"/>
      </dsp:txXfrm>
    </dsp:sp>
    <dsp:sp modelId="{BE42441F-08AF-4A60-B28F-C408AAB17609}">
      <dsp:nvSpPr>
        <dsp:cNvPr id="0" name=""/>
        <dsp:cNvSpPr/>
      </dsp:nvSpPr>
      <dsp:spPr>
        <a:xfrm rot="4615832">
          <a:off x="2776636" y="3633729"/>
          <a:ext cx="2187539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2054228" y="90000"/>
              </a:lnTo>
            </a:path>
          </a:pathLst>
        </a:custGeom>
        <a:noFill/>
        <a:ln w="635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776636" y="3468128"/>
        <a:ext cx="2187539" cy="511201"/>
      </dsp:txXfrm>
    </dsp:sp>
    <dsp:sp modelId="{1D37EF1B-BC2A-4EEC-AC5D-FBF6CE36116E}">
      <dsp:nvSpPr>
        <dsp:cNvPr id="0" name=""/>
        <dsp:cNvSpPr/>
      </dsp:nvSpPr>
      <dsp:spPr>
        <a:xfrm>
          <a:off x="4117742" y="4453000"/>
          <a:ext cx="2498423" cy="672333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driving societal change</a:t>
          </a:r>
        </a:p>
      </dsp:txBody>
      <dsp:txXfrm>
        <a:off x="4137434" y="4472692"/>
        <a:ext cx="2459039" cy="632949"/>
      </dsp:txXfrm>
    </dsp:sp>
    <dsp:sp modelId="{ABDF3BC8-AD9E-4623-8974-56251C446D19}">
      <dsp:nvSpPr>
        <dsp:cNvPr id="0" name=""/>
        <dsp:cNvSpPr/>
      </dsp:nvSpPr>
      <dsp:spPr>
        <a:xfrm rot="18627717">
          <a:off x="6485072" y="4415050"/>
          <a:ext cx="746852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01338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485072" y="4249449"/>
        <a:ext cx="746852" cy="511201"/>
      </dsp:txXfrm>
    </dsp:sp>
    <dsp:sp modelId="{ABEF0E52-74F0-42AF-A50E-F3811E37FEB7}">
      <dsp:nvSpPr>
        <dsp:cNvPr id="0" name=""/>
        <dsp:cNvSpPr/>
      </dsp:nvSpPr>
      <dsp:spPr>
        <a:xfrm>
          <a:off x="7100831" y="3982254"/>
          <a:ext cx="2775591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research engagement as therapy</a:t>
          </a:r>
        </a:p>
      </dsp:txBody>
      <dsp:txXfrm>
        <a:off x="7114812" y="3996235"/>
        <a:ext cx="2747629" cy="449396"/>
      </dsp:txXfrm>
    </dsp:sp>
    <dsp:sp modelId="{FBA16AE4-41DF-46AA-9F70-A4680A052D17}">
      <dsp:nvSpPr>
        <dsp:cNvPr id="0" name=""/>
        <dsp:cNvSpPr/>
      </dsp:nvSpPr>
      <dsp:spPr>
        <a:xfrm>
          <a:off x="6616166" y="4699166"/>
          <a:ext cx="484664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455128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616166" y="4533566"/>
        <a:ext cx="484664" cy="511201"/>
      </dsp:txXfrm>
    </dsp:sp>
    <dsp:sp modelId="{F5B59C98-5718-49D0-B041-AE70E35E3F28}">
      <dsp:nvSpPr>
        <dsp:cNvPr id="0" name=""/>
        <dsp:cNvSpPr/>
      </dsp:nvSpPr>
      <dsp:spPr>
        <a:xfrm>
          <a:off x="7100831" y="4550487"/>
          <a:ext cx="2795680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engagement activities/ "creep"</a:t>
          </a:r>
        </a:p>
      </dsp:txBody>
      <dsp:txXfrm>
        <a:off x="7114812" y="4564468"/>
        <a:ext cx="2767718" cy="449396"/>
      </dsp:txXfrm>
    </dsp:sp>
    <dsp:sp modelId="{76705048-189A-402A-8795-21B88923530A}">
      <dsp:nvSpPr>
        <dsp:cNvPr id="0" name=""/>
        <dsp:cNvSpPr/>
      </dsp:nvSpPr>
      <dsp:spPr>
        <a:xfrm rot="2972283">
          <a:off x="6485072" y="4983283"/>
          <a:ext cx="746852" cy="180000"/>
        </a:xfrm>
        <a:custGeom>
          <a:avLst/>
          <a:gdLst/>
          <a:ahLst/>
          <a:cxnLst/>
          <a:rect l="0" t="0" r="0" b="0"/>
          <a:pathLst>
            <a:path>
              <a:moveTo>
                <a:pt x="0" y="90000"/>
              </a:moveTo>
              <a:lnTo>
                <a:pt x="701338" y="90000"/>
              </a:lnTo>
            </a:path>
          </a:pathLst>
        </a:custGeom>
        <a:noFill/>
        <a:ln w="635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485072" y="4817682"/>
        <a:ext cx="746852" cy="511201"/>
      </dsp:txXfrm>
    </dsp:sp>
    <dsp:sp modelId="{5F153237-3C5F-4BD0-975C-7EC2681D4A45}">
      <dsp:nvSpPr>
        <dsp:cNvPr id="0" name=""/>
        <dsp:cNvSpPr/>
      </dsp:nvSpPr>
      <dsp:spPr>
        <a:xfrm>
          <a:off x="7100831" y="5118720"/>
          <a:ext cx="2795680" cy="477358"/>
        </a:xfrm>
        <a:prstGeom prst="roundRect">
          <a:avLst>
            <a:gd name="adj" fmla="val 10000"/>
          </a:avLst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1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building new epistemic communities</a:t>
          </a:r>
        </a:p>
      </dsp:txBody>
      <dsp:txXfrm>
        <a:off x="7114812" y="5132701"/>
        <a:ext cx="2767718" cy="44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7D2490-E236-4489-AD8F-B949A83EB480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C1970-AAAC-4BAE-8434-BF7C4CB69B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8994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Now</a:t>
            </a:r>
            <a:r>
              <a:rPr lang="nl-NL" dirty="0" smtClean="0"/>
              <a:t> </a:t>
            </a:r>
            <a:r>
              <a:rPr lang="nl-NL" dirty="0" err="1" smtClean="0"/>
              <a:t>what</a:t>
            </a:r>
            <a:r>
              <a:rPr lang="nl-NL" dirty="0" smtClean="0"/>
              <a:t> has </a:t>
            </a:r>
            <a:r>
              <a:rPr lang="nl-NL" dirty="0" err="1" smtClean="0"/>
              <a:t>happened</a:t>
            </a:r>
            <a:r>
              <a:rPr lang="nl-NL" dirty="0" smtClean="0"/>
              <a:t> – I </a:t>
            </a:r>
            <a:r>
              <a:rPr lang="nl-NL" dirty="0" err="1" smtClean="0"/>
              <a:t>contend</a:t>
            </a:r>
            <a:r>
              <a:rPr lang="nl-NL" baseline="0" dirty="0" smtClean="0"/>
              <a:t> – is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there</a:t>
            </a:r>
            <a:r>
              <a:rPr lang="nl-NL" baseline="0" dirty="0" smtClean="0"/>
              <a:t> has been </a:t>
            </a:r>
            <a:r>
              <a:rPr lang="nl-NL" baseline="0" dirty="0" err="1" smtClean="0"/>
              <a:t>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elision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between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linked</a:t>
            </a:r>
            <a:r>
              <a:rPr lang="nl-NL" baseline="0" dirty="0" smtClean="0"/>
              <a:t> set of </a:t>
            </a:r>
            <a:r>
              <a:rPr lang="nl-NL" baseline="0" dirty="0" err="1" smtClean="0"/>
              <a:t>processes</a:t>
            </a:r>
            <a:r>
              <a:rPr lang="nl-NL" baseline="0" dirty="0" smtClean="0"/>
              <a:t> in </a:t>
            </a:r>
            <a:r>
              <a:rPr lang="nl-NL" baseline="0" dirty="0" err="1" smtClean="0"/>
              <a:t>which</a:t>
            </a:r>
            <a:r>
              <a:rPr lang="nl-NL" baseline="0" dirty="0" smtClean="0"/>
              <a:t> research is </a:t>
            </a:r>
            <a:r>
              <a:rPr lang="nl-NL" baseline="0" dirty="0" err="1" smtClean="0"/>
              <a:t>intermediated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innovative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businesses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unsophisticated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neo-linear</a:t>
            </a:r>
            <a:r>
              <a:rPr lang="nl-NL" baseline="0" dirty="0" smtClean="0"/>
              <a:t> model.</a:t>
            </a:r>
          </a:p>
          <a:p>
            <a:endParaRPr lang="nl-NL" baseline="0" dirty="0" smtClean="0"/>
          </a:p>
          <a:p>
            <a:r>
              <a:rPr lang="nl-NL" baseline="0" dirty="0" err="1" smtClean="0"/>
              <a:t>So</a:t>
            </a:r>
            <a:r>
              <a:rPr lang="nl-NL" baseline="0" dirty="0" smtClean="0"/>
              <a:t> the top diagram shows a </a:t>
            </a:r>
            <a:r>
              <a:rPr lang="nl-NL" baseline="0" dirty="0" err="1" smtClean="0"/>
              <a:t>version</a:t>
            </a:r>
            <a:r>
              <a:rPr lang="nl-NL" baseline="0" dirty="0" smtClean="0"/>
              <a:t> of the model </a:t>
            </a:r>
            <a:r>
              <a:rPr lang="nl-NL" baseline="0" dirty="0" err="1" smtClean="0"/>
              <a:t>by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which</a:t>
            </a:r>
            <a:r>
              <a:rPr lang="nl-NL" baseline="0" dirty="0" smtClean="0"/>
              <a:t> </a:t>
            </a:r>
            <a:r>
              <a:rPr lang="nl-NL" baseline="0" dirty="0" err="1" smtClean="0"/>
              <a:t>knowledge</a:t>
            </a:r>
            <a:r>
              <a:rPr lang="nl-NL" baseline="0" dirty="0" smtClean="0"/>
              <a:t> drives </a:t>
            </a:r>
            <a:r>
              <a:rPr lang="nl-NL" baseline="0" dirty="0" err="1" smtClean="0"/>
              <a:t>growth</a:t>
            </a:r>
            <a:r>
              <a:rPr lang="nl-NL" baseline="0" dirty="0" smtClean="0"/>
              <a:t> </a:t>
            </a:r>
            <a:r>
              <a:rPr lang="nl-NL" b="1" u="sng" baseline="0" dirty="0" err="1" smtClean="0"/>
              <a:t>under</a:t>
            </a:r>
            <a:r>
              <a:rPr lang="nl-NL" b="1" u="sng" baseline="0" dirty="0" smtClean="0"/>
              <a:t> </a:t>
            </a:r>
            <a:r>
              <a:rPr lang="nl-NL" b="1" u="sng" baseline="0" dirty="0" err="1" smtClean="0"/>
              <a:t>very</a:t>
            </a:r>
            <a:r>
              <a:rPr lang="nl-NL" b="1" u="sng" baseline="0" dirty="0" smtClean="0"/>
              <a:t> </a:t>
            </a:r>
            <a:r>
              <a:rPr lang="nl-NL" b="1" u="sng" baseline="0" dirty="0" err="1" smtClean="0"/>
              <a:t>particular</a:t>
            </a:r>
            <a:r>
              <a:rPr lang="nl-NL" b="1" u="sng" baseline="0" dirty="0" smtClean="0"/>
              <a:t> </a:t>
            </a:r>
            <a:r>
              <a:rPr lang="nl-NL" b="1" u="sng" baseline="0" dirty="0" err="1" smtClean="0"/>
              <a:t>circumstances</a:t>
            </a:r>
            <a:r>
              <a:rPr lang="nl-NL" baseline="0" dirty="0" smtClean="0"/>
              <a:t>.</a:t>
            </a:r>
          </a:p>
          <a:p>
            <a:endParaRPr lang="nl-NL" baseline="0" dirty="0" smtClean="0"/>
          </a:p>
          <a:p>
            <a:r>
              <a:rPr lang="nl-NL" baseline="0" dirty="0" smtClean="0"/>
              <a:t>But, in a </a:t>
            </a:r>
            <a:r>
              <a:rPr lang="nl-NL" baseline="0" dirty="0" err="1" smtClean="0"/>
              <a:t>process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I don</a:t>
            </a:r>
            <a:r>
              <a:rPr lang="en-GB" baseline="0" dirty="0" smtClean="0"/>
              <a:t>’t have time to chart here, there has been the development of a linear, stage gate model that loses all the sophistication of the feedback loops and the mediating nature of ‘knowledge’ in the innovation process, and simply sees that research drives progress.</a:t>
            </a:r>
          </a:p>
          <a:p>
            <a:endParaRPr lang="nl-NL" baseline="0" dirty="0" smtClean="0"/>
          </a:p>
          <a:p>
            <a:r>
              <a:rPr lang="nl-NL" baseline="0" dirty="0" smtClean="0"/>
              <a:t>The top model </a:t>
            </a:r>
            <a:r>
              <a:rPr lang="nl-NL" baseline="0" dirty="0" err="1" smtClean="0"/>
              <a:t>highlights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clear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identifiable</a:t>
            </a:r>
            <a:r>
              <a:rPr lang="nl-NL" baseline="0" dirty="0" smtClean="0"/>
              <a:t> benefits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measured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with</a:t>
            </a:r>
            <a:r>
              <a:rPr lang="nl-NL" baseline="0" dirty="0" smtClean="0"/>
              <a:t> a </a:t>
            </a:r>
            <a:r>
              <a:rPr lang="nl-NL" baseline="0" dirty="0" err="1" smtClean="0"/>
              <a:t>degree</a:t>
            </a:r>
            <a:r>
              <a:rPr lang="nl-NL" baseline="0" dirty="0" smtClean="0"/>
              <a:t> of </a:t>
            </a:r>
            <a:r>
              <a:rPr lang="nl-NL" baseline="0" dirty="0" err="1" smtClean="0"/>
              <a:t>ingenuity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ascribed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particular</a:t>
            </a:r>
            <a:r>
              <a:rPr lang="nl-NL" baseline="0" dirty="0" smtClean="0"/>
              <a:t> research </a:t>
            </a:r>
            <a:r>
              <a:rPr lang="nl-NL" baseline="0" dirty="0" err="1" smtClean="0"/>
              <a:t>projects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whicb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measured</a:t>
            </a:r>
            <a:r>
              <a:rPr lang="nl-NL" baseline="0" dirty="0" smtClean="0"/>
              <a:t>. (CLICK)</a:t>
            </a:r>
          </a:p>
          <a:p>
            <a:endParaRPr lang="nl-NL" baseline="0" dirty="0" smtClean="0"/>
          </a:p>
          <a:p>
            <a:r>
              <a:rPr lang="nl-NL" baseline="0" dirty="0" smtClean="0"/>
              <a:t>The </a:t>
            </a:r>
            <a:r>
              <a:rPr lang="nl-NL" baseline="0" dirty="0" err="1" smtClean="0"/>
              <a:t>problem</a:t>
            </a:r>
            <a:r>
              <a:rPr lang="nl-NL" baseline="0" dirty="0" smtClean="0"/>
              <a:t> is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this</a:t>
            </a:r>
            <a:r>
              <a:rPr lang="nl-NL" baseline="0" dirty="0" smtClean="0"/>
              <a:t> model is </a:t>
            </a:r>
            <a:r>
              <a:rPr lang="nl-NL" baseline="0" dirty="0" err="1" smtClean="0"/>
              <a:t>generalised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from</a:t>
            </a:r>
            <a:r>
              <a:rPr lang="nl-NL" baseline="0" dirty="0" smtClean="0"/>
              <a:t> </a:t>
            </a:r>
            <a:r>
              <a:rPr lang="nl-NL" baseline="0" dirty="0" err="1" smtClean="0"/>
              <a:t>particular</a:t>
            </a:r>
            <a:r>
              <a:rPr lang="nl-NL" baseline="0" dirty="0" smtClean="0"/>
              <a:t> research </a:t>
            </a:r>
            <a:r>
              <a:rPr lang="nl-NL" baseline="0" dirty="0" err="1" smtClean="0"/>
              <a:t>projects</a:t>
            </a:r>
            <a:r>
              <a:rPr lang="nl-NL" baseline="0" dirty="0" smtClean="0"/>
              <a:t> </a:t>
            </a:r>
            <a:r>
              <a:rPr lang="nl-NL" baseline="0" dirty="0" err="1" smtClean="0"/>
              <a:t>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all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scientific</a:t>
            </a:r>
            <a:r>
              <a:rPr lang="nl-NL" baseline="0" dirty="0" smtClean="0"/>
              <a:t> research,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clear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identifiable</a:t>
            </a:r>
            <a:r>
              <a:rPr lang="nl-NL" baseline="0" dirty="0" smtClean="0"/>
              <a:t> benefits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might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apply</a:t>
            </a:r>
            <a:r>
              <a:rPr lang="nl-NL" baseline="0" dirty="0" smtClean="0"/>
              <a:t> are </a:t>
            </a:r>
            <a:r>
              <a:rPr lang="nl-NL" baseline="0" dirty="0" err="1" smtClean="0"/>
              <a:t>transformed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into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nebulous</a:t>
            </a:r>
            <a:r>
              <a:rPr lang="nl-NL" baseline="0" dirty="0" smtClean="0"/>
              <a:t> benefits </a:t>
            </a:r>
            <a:r>
              <a:rPr lang="nl-NL" baseline="0" dirty="0" err="1" smtClean="0"/>
              <a:t>that</a:t>
            </a:r>
            <a:r>
              <a:rPr lang="nl-NL" baseline="0" dirty="0" smtClean="0"/>
              <a:t> must </a:t>
            </a:r>
            <a:r>
              <a:rPr lang="nl-NL" baseline="0" dirty="0" err="1" smtClean="0"/>
              <a:t>apply</a:t>
            </a:r>
            <a:r>
              <a:rPr lang="nl-NL" baseline="0" dirty="0" smtClean="0"/>
              <a:t>. (CLICK)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85705-0CE1-4742-9604-DBD4AAE4212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567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57C1EE-7021-4FE4-AFF3-486B00D62FBF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0103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839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5748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4700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2296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972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250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1667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7540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418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883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370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BAAA3-12CD-457C-AA56-5B56084FDE51}" type="datetimeFigureOut">
              <a:rPr lang="en-GB" smtClean="0"/>
              <a:t>27/03/2017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1798-22B4-4064-ACDF-2AE63A5BBB7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925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Impact &amp; public values: how can funders </a:t>
            </a:r>
            <a:r>
              <a:rPr lang="en-GB" i="1" dirty="0" smtClean="0"/>
              <a:t>usefully </a:t>
            </a:r>
            <a:r>
              <a:rPr lang="en-GB" dirty="0" smtClean="0"/>
              <a:t>support impact?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Paul Benneworth, </a:t>
            </a:r>
            <a:r>
              <a:rPr lang="en-GB" dirty="0" err="1" smtClean="0"/>
              <a:t>Center</a:t>
            </a:r>
            <a:r>
              <a:rPr lang="en-GB" dirty="0" smtClean="0"/>
              <a:t> for Higher Education Policy Studies (CHEPS), University of Twente, the Netherlands </a:t>
            </a:r>
          </a:p>
          <a:p>
            <a:r>
              <a:rPr lang="en-GB" dirty="0" smtClean="0"/>
              <a:t>With Reetta Muhonen, </a:t>
            </a:r>
            <a:r>
              <a:rPr lang="en-GB" dirty="0" err="1" smtClean="0"/>
              <a:t>TaSTI</a:t>
            </a:r>
            <a:r>
              <a:rPr lang="en-GB" dirty="0" smtClean="0"/>
              <a:t>, Tampere, Finland &amp;</a:t>
            </a:r>
          </a:p>
          <a:p>
            <a:r>
              <a:rPr lang="en-GB" dirty="0" smtClean="0"/>
              <a:t>Julia Olmos Peñuela, University of Valencia, Valencia, Spain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98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are we still even talking about the impact of humanities and social sciences?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420" y="2536723"/>
            <a:ext cx="5591816" cy="260554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22" y="2382172"/>
            <a:ext cx="5181600" cy="2914650"/>
          </a:xfrm>
        </p:spPr>
      </p:pic>
      <p:sp>
        <p:nvSpPr>
          <p:cNvPr id="9" name="TextBox 8"/>
          <p:cNvSpPr txBox="1"/>
          <p:nvPr/>
        </p:nvSpPr>
        <p:spPr>
          <a:xfrm>
            <a:off x="624840" y="5449697"/>
            <a:ext cx="115671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We found a fortnight ago that 10% of Dutch Voters chose a 1970s Norwegian philosopher’s approach to express their views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5941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25013" y="99654"/>
            <a:ext cx="10515600" cy="1325563"/>
          </a:xfrm>
        </p:spPr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187" y="1565352"/>
            <a:ext cx="3810000" cy="3810000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540774" y="1638812"/>
            <a:ext cx="5828070" cy="435133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Introduction – the policy problematic of accidental agreements</a:t>
            </a:r>
          </a:p>
          <a:p>
            <a:r>
              <a:rPr lang="en-GB" dirty="0" smtClean="0"/>
              <a:t>The </a:t>
            </a:r>
            <a:r>
              <a:rPr lang="en-GB" dirty="0" err="1" smtClean="0"/>
              <a:t>misfocusing</a:t>
            </a:r>
            <a:r>
              <a:rPr lang="en-GB" dirty="0" smtClean="0"/>
              <a:t> – the disappearance of publics from research impact</a:t>
            </a:r>
          </a:p>
          <a:p>
            <a:r>
              <a:rPr lang="en-GB" dirty="0" smtClean="0"/>
              <a:t>Towards understanding societal development journeys</a:t>
            </a:r>
          </a:p>
          <a:p>
            <a:r>
              <a:rPr lang="en-GB" dirty="0" smtClean="0"/>
              <a:t>Developing a typology of how society uses research</a:t>
            </a:r>
          </a:p>
          <a:p>
            <a:r>
              <a:rPr lang="en-GB" dirty="0" smtClean="0"/>
              <a:t>Developing measures, incentives, policies to promote impact pathways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62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hot topic in research evaluation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914" y="1561433"/>
            <a:ext cx="3895028" cy="2839643"/>
          </a:xfrm>
          <a:prstGeom prst="rect">
            <a:avLst/>
          </a:prstGeom>
        </p:spPr>
      </p:pic>
      <p:pic>
        <p:nvPicPr>
          <p:cNvPr id="4098" name="Picture 2" descr="ENRES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89" y="1600842"/>
            <a:ext cx="4924425" cy="83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6236" y="4312312"/>
            <a:ext cx="4469278" cy="2414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31" y="5018394"/>
            <a:ext cx="6020282" cy="11579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651" y="2687232"/>
            <a:ext cx="4123701" cy="183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49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policy problematic of impact ‘evaluation’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3 lemmas of modern research 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We invest in research because of the benefits it brings for our societies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We evaluate our research to ensure that it delivers efficiently and to drive up quality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We need to evaluate the impact of research to maximise societal benefits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But how can we evaluate our research to improve the production of society benefits?</a:t>
            </a:r>
          </a:p>
          <a:p>
            <a:r>
              <a:rPr lang="en-GB" dirty="0" smtClean="0"/>
              <a:t>What are the appropriate</a:t>
            </a:r>
          </a:p>
          <a:p>
            <a:pPr lvl="1"/>
            <a:r>
              <a:rPr lang="en-GB" dirty="0" smtClean="0"/>
              <a:t>Units of evaluation?</a:t>
            </a:r>
          </a:p>
          <a:p>
            <a:pPr lvl="1"/>
            <a:r>
              <a:rPr lang="en-GB" dirty="0" smtClean="0"/>
              <a:t>Scales of measurement?</a:t>
            </a:r>
          </a:p>
          <a:p>
            <a:pPr lvl="1"/>
            <a:r>
              <a:rPr lang="en-GB" dirty="0" smtClean="0"/>
              <a:t>Expectations of outcomes?</a:t>
            </a:r>
          </a:p>
          <a:p>
            <a:pPr lvl="1"/>
            <a:r>
              <a:rPr lang="en-GB" dirty="0" smtClean="0"/>
              <a:t>Importance vis-à-vis scientific quality?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596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accidental agreement on AUTM indicators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63154" y="4166751"/>
            <a:ext cx="302895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786829" y="1991082"/>
            <a:ext cx="5181600" cy="4351338"/>
          </a:xfrm>
        </p:spPr>
        <p:txBody>
          <a:bodyPr/>
          <a:lstStyle/>
          <a:p>
            <a:r>
              <a:rPr lang="en-GB" dirty="0" smtClean="0"/>
              <a:t>Donovan today:</a:t>
            </a:r>
          </a:p>
          <a:p>
            <a:r>
              <a:rPr lang="en-GB" sz="2000" dirty="0" smtClean="0"/>
              <a:t>“</a:t>
            </a:r>
            <a:r>
              <a:rPr lang="en-GB" sz="2000" dirty="0"/>
              <a:t>Practice of assessing impacts </a:t>
            </a:r>
            <a:r>
              <a:rPr lang="en-GB" sz="2000" dirty="0" smtClean="0"/>
              <a:t>have raced </a:t>
            </a:r>
            <a:r>
              <a:rPr lang="en-GB" sz="2000" dirty="0"/>
              <a:t>ahead of its theory, </a:t>
            </a:r>
            <a:r>
              <a:rPr lang="en-GB" sz="2000" dirty="0" smtClean="0"/>
              <a:t>current events mean it is useful </a:t>
            </a:r>
            <a:r>
              <a:rPr lang="en-GB" sz="2000" dirty="0"/>
              <a:t>to stop and </a:t>
            </a:r>
            <a:r>
              <a:rPr lang="en-GB" sz="2000" dirty="0" smtClean="0"/>
              <a:t>think </a:t>
            </a:r>
            <a:r>
              <a:rPr lang="en-GB" sz="2000" dirty="0"/>
              <a:t>about the implications of the different elements of assessing research impact;</a:t>
            </a:r>
            <a:endParaRPr lang="en-GB" sz="2000" dirty="0"/>
          </a:p>
        </p:txBody>
      </p:sp>
      <p:pic>
        <p:nvPicPr>
          <p:cNvPr id="1030" name="Picture 6" descr="Afbeeldingsresulta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509" y="1399458"/>
            <a:ext cx="3401928" cy="503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31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258" y="1174101"/>
            <a:ext cx="5635536" cy="52809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usual suspects of impact evaluation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19913" y="1566965"/>
            <a:ext cx="5181600" cy="4351338"/>
          </a:xfrm>
        </p:spPr>
        <p:txBody>
          <a:bodyPr/>
          <a:lstStyle/>
          <a:p>
            <a:r>
              <a:rPr lang="en-GB" dirty="0" smtClean="0"/>
              <a:t>The emergence of a standard set of measures of research impact</a:t>
            </a:r>
          </a:p>
          <a:p>
            <a:pPr lvl="1"/>
            <a:r>
              <a:rPr lang="en-GB" dirty="0" smtClean="0"/>
              <a:t>Contract research income</a:t>
            </a:r>
          </a:p>
          <a:p>
            <a:pPr lvl="1"/>
            <a:r>
              <a:rPr lang="en-GB" dirty="0" smtClean="0"/>
              <a:t>Commercial income</a:t>
            </a:r>
          </a:p>
          <a:p>
            <a:pPr lvl="1"/>
            <a:r>
              <a:rPr lang="en-GB" dirty="0" smtClean="0"/>
              <a:t>License income</a:t>
            </a:r>
          </a:p>
          <a:p>
            <a:pPr lvl="1"/>
            <a:r>
              <a:rPr lang="en-GB" dirty="0" smtClean="0"/>
              <a:t>Patents/ patent income</a:t>
            </a:r>
          </a:p>
          <a:p>
            <a:pPr lvl="1"/>
            <a:r>
              <a:rPr lang="en-GB" dirty="0" smtClean="0"/>
              <a:t>Spin-off company formation</a:t>
            </a:r>
            <a:endParaRPr lang="en-GB" dirty="0"/>
          </a:p>
        </p:txBody>
      </p:sp>
      <p:pic>
        <p:nvPicPr>
          <p:cNvPr id="2050" name="Picture 2" descr="Turning science into busin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47" y="2565971"/>
            <a:ext cx="2260314" cy="3013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35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621" y="108271"/>
            <a:ext cx="10515600" cy="1325563"/>
          </a:xfrm>
        </p:spPr>
        <p:txBody>
          <a:bodyPr/>
          <a:lstStyle/>
          <a:p>
            <a:r>
              <a:rPr lang="en-GB" dirty="0" smtClean="0"/>
              <a:t>Research Councils &amp; “Impact </a:t>
            </a:r>
            <a:r>
              <a:rPr lang="en-GB" dirty="0" err="1" smtClean="0"/>
              <a:t>Grailquesting</a:t>
            </a:r>
            <a:r>
              <a:rPr lang="en-GB" dirty="0" smtClean="0"/>
              <a:t>”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7652" y="1301643"/>
            <a:ext cx="5181600" cy="4351338"/>
          </a:xfrm>
        </p:spPr>
        <p:txBody>
          <a:bodyPr/>
          <a:lstStyle/>
          <a:p>
            <a:r>
              <a:rPr lang="en-GB" dirty="0" smtClean="0"/>
              <a:t>Widespread understanding that need to capture more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0865" y="1216077"/>
            <a:ext cx="4066490" cy="5570434"/>
          </a:xfrm>
          <a:prstGeom prst="rect">
            <a:avLst/>
          </a:prstGeom>
        </p:spPr>
      </p:pic>
      <p:pic>
        <p:nvPicPr>
          <p:cNvPr id="3074" name="Picture 2" descr="Afbeeldingsresultaat voor rcuk pathways to impact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03" y="2143124"/>
            <a:ext cx="6667500" cy="471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94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0730" y="164676"/>
            <a:ext cx="10515600" cy="1325563"/>
          </a:xfrm>
        </p:spPr>
        <p:txBody>
          <a:bodyPr/>
          <a:lstStyle/>
          <a:p>
            <a:r>
              <a:rPr lang="nl-NL" dirty="0" smtClean="0"/>
              <a:t>The long </a:t>
            </a:r>
            <a:r>
              <a:rPr lang="nl-NL" dirty="0" err="1" smtClean="0"/>
              <a:t>shadow</a:t>
            </a:r>
            <a:r>
              <a:rPr lang="nl-NL" dirty="0" smtClean="0"/>
              <a:t> of </a:t>
            </a:r>
            <a:r>
              <a:rPr lang="nl-NL" dirty="0" err="1" smtClean="0"/>
              <a:t>the</a:t>
            </a:r>
            <a:r>
              <a:rPr lang="nl-NL" dirty="0" smtClean="0"/>
              <a:t> </a:t>
            </a:r>
            <a:r>
              <a:rPr lang="nl-NL" dirty="0" err="1" smtClean="0"/>
              <a:t>linear</a:t>
            </a:r>
            <a:r>
              <a:rPr lang="nl-NL" dirty="0" smtClean="0"/>
              <a:t> model</a:t>
            </a:r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5" y="2394050"/>
            <a:ext cx="4872568" cy="2340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035" y="2947383"/>
            <a:ext cx="5236414" cy="123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078530" y="1669582"/>
            <a:ext cx="5111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/>
              <a:t>To</a:t>
            </a:r>
            <a:r>
              <a:rPr lang="nl-NL" sz="2800" dirty="0"/>
              <a:t> </a:t>
            </a:r>
            <a:r>
              <a:rPr lang="nl-NL" sz="2800" dirty="0" smtClean="0"/>
              <a:t>a </a:t>
            </a:r>
            <a:r>
              <a:rPr lang="nl-NL" sz="2800" dirty="0" err="1"/>
              <a:t>popular</a:t>
            </a:r>
            <a:r>
              <a:rPr lang="nl-NL" sz="2800" dirty="0"/>
              <a:t> policy concept</a:t>
            </a:r>
            <a:endParaRPr lang="en-GB" sz="2800" dirty="0"/>
          </a:p>
        </p:txBody>
      </p:sp>
      <p:sp>
        <p:nvSpPr>
          <p:cNvPr id="10" name="Explosion 1 9"/>
          <p:cNvSpPr/>
          <p:nvPr/>
        </p:nvSpPr>
        <p:spPr>
          <a:xfrm>
            <a:off x="1041849" y="5216977"/>
            <a:ext cx="2359922" cy="1178122"/>
          </a:xfrm>
          <a:prstGeom prst="irregularSeal1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/>
              <a:t>“We </a:t>
            </a:r>
            <a:r>
              <a:rPr lang="nl-NL" sz="1600" dirty="0" err="1"/>
              <a:t>can</a:t>
            </a:r>
            <a:r>
              <a:rPr lang="nl-NL" sz="1600" dirty="0"/>
              <a:t> </a:t>
            </a:r>
            <a:r>
              <a:rPr lang="nl-NL" sz="1600" dirty="0" err="1"/>
              <a:t>measure</a:t>
            </a:r>
            <a:r>
              <a:rPr lang="nl-NL" sz="1600" dirty="0"/>
              <a:t> </a:t>
            </a:r>
            <a:r>
              <a:rPr lang="nl-NL" sz="1600" dirty="0" err="1"/>
              <a:t>this</a:t>
            </a:r>
            <a:r>
              <a:rPr lang="nl-NL" sz="1600" dirty="0"/>
              <a:t>”</a:t>
            </a:r>
            <a:endParaRPr lang="en-GB" sz="1600" dirty="0"/>
          </a:p>
        </p:txBody>
      </p:sp>
      <p:sp>
        <p:nvSpPr>
          <p:cNvPr id="11" name="Explosion 1 10"/>
          <p:cNvSpPr/>
          <p:nvPr/>
        </p:nvSpPr>
        <p:spPr>
          <a:xfrm>
            <a:off x="8451917" y="5052579"/>
            <a:ext cx="2364713" cy="1178122"/>
          </a:xfrm>
          <a:prstGeom prst="irregularSeal1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/>
              <a:t>“We must </a:t>
            </a:r>
            <a:r>
              <a:rPr lang="nl-NL" sz="1600" dirty="0" err="1"/>
              <a:t>measure</a:t>
            </a:r>
            <a:r>
              <a:rPr lang="nl-NL" sz="1600" dirty="0"/>
              <a:t> </a:t>
            </a:r>
            <a:r>
              <a:rPr lang="nl-NL" sz="1600" dirty="0" err="1"/>
              <a:t>this</a:t>
            </a:r>
            <a:r>
              <a:rPr lang="nl-NL" sz="1600" dirty="0"/>
              <a:t>”</a:t>
            </a:r>
            <a:endParaRPr lang="en-GB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-74272" y="1650381"/>
            <a:ext cx="582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 smtClean="0"/>
              <a:t>From</a:t>
            </a:r>
            <a:r>
              <a:rPr lang="nl-NL" sz="2800" dirty="0" smtClean="0"/>
              <a:t> </a:t>
            </a:r>
            <a:r>
              <a:rPr lang="nl-NL" sz="2800" dirty="0" err="1" smtClean="0"/>
              <a:t>technology</a:t>
            </a:r>
            <a:r>
              <a:rPr lang="nl-NL" sz="2800" dirty="0" smtClean="0"/>
              <a:t> transfer </a:t>
            </a:r>
            <a:r>
              <a:rPr lang="nl-NL" sz="2800" dirty="0" err="1" smtClean="0"/>
              <a:t>meta-theory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00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 rot="3600000">
            <a:off x="-683287" y="4769076"/>
            <a:ext cx="4680000" cy="256854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94917" y="3962647"/>
            <a:ext cx="5760377" cy="25685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Research impact as a train metaphor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With a discussion over what the contribution of the research is to the train</a:t>
            </a:r>
            <a:endParaRPr lang="en-GB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98" y="1633951"/>
            <a:ext cx="5236414" cy="123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Afbeeldingsresultaat voor tr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489" y="3204812"/>
            <a:ext cx="5400000" cy="35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896811" y="3818809"/>
            <a:ext cx="589908" cy="56507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2349359" y="3818809"/>
            <a:ext cx="589908" cy="56507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3872892" y="3818809"/>
            <a:ext cx="589908" cy="56507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5170005" y="3818809"/>
            <a:ext cx="589908" cy="56507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452412" y="2882762"/>
            <a:ext cx="200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Line 1: Impact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6495" y="3312687"/>
            <a:ext cx="200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Research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69906" y="3366351"/>
            <a:ext cx="200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Outputs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65045" y="3364820"/>
            <a:ext cx="200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User uptake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11593" y="3129768"/>
            <a:ext cx="1381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Social benefit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482092" y="4801139"/>
            <a:ext cx="589908" cy="56507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/>
          <p:cNvSpPr txBox="1"/>
          <p:nvPr/>
        </p:nvSpPr>
        <p:spPr>
          <a:xfrm>
            <a:off x="1780586" y="4870113"/>
            <a:ext cx="200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Publication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1912916" y="5529051"/>
            <a:ext cx="589908" cy="56507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2089257" y="5595117"/>
            <a:ext cx="200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Citations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349057" y="6306329"/>
            <a:ext cx="589908" cy="56507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2644011" y="6396974"/>
            <a:ext cx="200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Helvetica" panose="020B0604020202020204" pitchFamily="34" charset="0"/>
                <a:cs typeface="Helvetica" panose="020B0604020202020204" pitchFamily="34" charset="0"/>
              </a:rPr>
              <a:t>Excellence</a:t>
            </a:r>
            <a:endParaRPr lang="en-GB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358" y="6227618"/>
            <a:ext cx="2418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latin typeface="Helvetica" panose="020B0604020202020204" pitchFamily="34" charset="0"/>
                <a:cs typeface="Helvetica" panose="020B0604020202020204" pitchFamily="34" charset="0"/>
              </a:rPr>
              <a:t>Line 2: Excellence</a:t>
            </a:r>
            <a:endParaRPr lang="en-GB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26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8" grpId="0" animBg="1"/>
      <p:bldP spid="5" grpId="0" build="p"/>
      <p:bldP spid="7" grpId="0" animBg="1"/>
      <p:bldP spid="11" grpId="0" animBg="1"/>
      <p:bldP spid="12" grpId="0" animBg="1"/>
      <p:bldP spid="13" grpId="0" animBg="1"/>
      <p:bldP spid="9" grpId="0"/>
      <p:bldP spid="15" grpId="0"/>
      <p:bldP spid="18" grpId="0"/>
      <p:bldP spid="19" grpId="0"/>
      <p:bldP spid="20" grpId="0"/>
      <p:bldP spid="22" grpId="0" animBg="1"/>
      <p:bldP spid="23" grpId="0"/>
      <p:bldP spid="25" grpId="0" animBg="1"/>
      <p:bldP spid="26" grpId="0"/>
      <p:bldP spid="28" grpId="0" animBg="1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loss of the ‘passengers’ from the picture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The point of a transit system is not to run trains…</a:t>
            </a:r>
          </a:p>
          <a:p>
            <a:pPr lvl="1"/>
            <a:r>
              <a:rPr lang="en-GB" dirty="0" smtClean="0"/>
              <a:t>But to create value for passengers</a:t>
            </a:r>
          </a:p>
          <a:p>
            <a:r>
              <a:rPr lang="en-GB" dirty="0" smtClean="0"/>
              <a:t>A transit system becomes taken-for-granted in allowing people to live good </a:t>
            </a:r>
            <a:r>
              <a:rPr lang="en-GB" dirty="0" smtClean="0"/>
              <a:t>lives</a:t>
            </a:r>
          </a:p>
          <a:p>
            <a:pPr lvl="1"/>
            <a:r>
              <a:rPr lang="en-GB" sz="1500" dirty="0" err="1" smtClean="0"/>
              <a:t>Gulbrandsen</a:t>
            </a:r>
            <a:r>
              <a:rPr lang="en-GB" sz="1500" dirty="0"/>
              <a:t> </a:t>
            </a:r>
            <a:r>
              <a:rPr lang="en-GB" sz="1500" dirty="0" smtClean="0"/>
              <a:t>“Research often makes a difference not because of special actions of researchers, but because of the actions and </a:t>
            </a:r>
            <a:r>
              <a:rPr lang="en-GB" sz="1500" dirty="0" err="1" smtClean="0"/>
              <a:t>charatcierstics</a:t>
            </a:r>
            <a:r>
              <a:rPr lang="en-GB" sz="1500" dirty="0" smtClean="0"/>
              <a:t> of various users” </a:t>
            </a:r>
            <a:endParaRPr lang="en-GB" sz="1500" dirty="0"/>
          </a:p>
          <a:p>
            <a:r>
              <a:rPr lang="en-GB" dirty="0" smtClean="0"/>
              <a:t>What the people do with the system more important than what the train allows</a:t>
            </a:r>
          </a:p>
          <a:p>
            <a:r>
              <a:rPr lang="en-GB" dirty="0" smtClean="0"/>
              <a:t>Thinking about ‘social journeys’ rather than train rides</a:t>
            </a:r>
            <a:endParaRPr lang="en-GB" dirty="0"/>
          </a:p>
        </p:txBody>
      </p:sp>
      <p:pic>
        <p:nvPicPr>
          <p:cNvPr id="5122" name="Picture 2" descr="https://upload.wikimedia.org/wikipedia/commons/thumb/3/33/TAU_Luik.JPG/1024px-TAU_Lui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8194"/>
            <a:ext cx="51816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7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ENRESSH Project – working group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European Network for Research Evaluation in Social Sciences &amp; the Humanities</a:t>
            </a:r>
          </a:p>
          <a:p>
            <a:r>
              <a:rPr lang="en-GB" dirty="0" smtClean="0"/>
              <a:t>4 year COST Network with 31 participating countries</a:t>
            </a:r>
          </a:p>
          <a:p>
            <a:r>
              <a:rPr lang="en-GB" dirty="0" smtClean="0"/>
              <a:t>Apr 2016-2020</a:t>
            </a:r>
          </a:p>
          <a:p>
            <a:r>
              <a:rPr lang="en-GB" dirty="0" smtClean="0"/>
              <a:t>Seeking to better understand SSH evaluation of science excellence and scientific impact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WG 2 Understanding societal impact</a:t>
            </a:r>
          </a:p>
          <a:p>
            <a:r>
              <a:rPr lang="en-GB" dirty="0" smtClean="0"/>
              <a:t>Step 1 Creating an impact of typologies</a:t>
            </a:r>
          </a:p>
          <a:p>
            <a:r>
              <a:rPr lang="en-GB" dirty="0" smtClean="0"/>
              <a:t>Fiches gathered – 65 fiches from 17 countries (including 4 from Norway)</a:t>
            </a:r>
          </a:p>
          <a:p>
            <a:r>
              <a:rPr lang="en-GB" dirty="0" smtClean="0"/>
              <a:t>Developed typology of research impact pathways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308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885" y="630382"/>
            <a:ext cx="11432116" cy="626918"/>
          </a:xfrm>
        </p:spPr>
        <p:txBody>
          <a:bodyPr>
            <a:noAutofit/>
          </a:bodyPr>
          <a:lstStyle/>
          <a:p>
            <a:pPr algn="l"/>
            <a:r>
              <a:rPr lang="fi-FI" sz="3400" dirty="0" smtClean="0"/>
              <a:t>SSH </a:t>
            </a:r>
            <a:r>
              <a:rPr lang="fi-FI" sz="3400" dirty="0" err="1" smtClean="0"/>
              <a:t>pathways</a:t>
            </a:r>
            <a:r>
              <a:rPr lang="fi-FI" sz="3400" dirty="0" smtClean="0"/>
              <a:t> to </a:t>
            </a:r>
            <a:r>
              <a:rPr lang="fi-FI" sz="3400" dirty="0" err="1" smtClean="0"/>
              <a:t>societal</a:t>
            </a:r>
            <a:r>
              <a:rPr lang="fi-FI" sz="3400" dirty="0" smtClean="0"/>
              <a:t> </a:t>
            </a:r>
            <a:r>
              <a:rPr lang="fi-FI" sz="3400" dirty="0" err="1" smtClean="0"/>
              <a:t>impact</a:t>
            </a:r>
            <a:endParaRPr lang="fi-FI" sz="3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87393"/>
              </p:ext>
            </p:extLst>
          </p:nvPr>
        </p:nvGraphicFramePr>
        <p:xfrm>
          <a:off x="2043827" y="943841"/>
          <a:ext cx="11671300" cy="560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03" y="1257300"/>
            <a:ext cx="5722470" cy="134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129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key to the typology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545" y="2270107"/>
            <a:ext cx="5562600" cy="3057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62637" y="2090709"/>
            <a:ext cx="37911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/>
          </a:p>
          <a:p>
            <a:r>
              <a:rPr lang="en-GB" dirty="0" err="1" smtClean="0"/>
              <a:t>Proxied</a:t>
            </a:r>
            <a:r>
              <a:rPr lang="en-GB" dirty="0" smtClean="0"/>
              <a:t> by citations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Giving society more capacities to do ‘good things’</a:t>
            </a:r>
          </a:p>
          <a:p>
            <a:endParaRPr lang="en-GB" dirty="0"/>
          </a:p>
          <a:p>
            <a:r>
              <a:rPr lang="en-GB" dirty="0" smtClean="0"/>
              <a:t>Visible (non-)transactions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Second order effects – transactions </a:t>
            </a:r>
            <a:r>
              <a:rPr lang="en-GB" dirty="0" smtClean="0">
                <a:sym typeface="Wingdings" panose="05000000000000000000" pitchFamily="2" charset="2"/>
              </a:rPr>
              <a:t> networks Institutions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333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ounded Rectangular Callout 26"/>
          <p:cNvSpPr/>
          <p:nvPr/>
        </p:nvSpPr>
        <p:spPr>
          <a:xfrm>
            <a:off x="457194" y="4342529"/>
            <a:ext cx="2538663" cy="1050664"/>
          </a:xfrm>
          <a:prstGeom prst="wedgeRoundRectCallout">
            <a:avLst>
              <a:gd name="adj1" fmla="val -54008"/>
              <a:gd name="adj2" fmla="val 1140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48124" y="12015"/>
            <a:ext cx="5931569" cy="33447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>
            <a:off x="240625" y="1479870"/>
            <a:ext cx="2755232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3104141" y="1479870"/>
            <a:ext cx="2755232" cy="7579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93292" y="176269"/>
            <a:ext cx="38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Classical Pipeline Model </a:t>
            </a:r>
            <a:endParaRPr lang="en-GB" b="1" dirty="0"/>
          </a:p>
        </p:txBody>
      </p:sp>
      <p:sp>
        <p:nvSpPr>
          <p:cNvPr id="13" name="Rectangle 12"/>
          <p:cNvSpPr/>
          <p:nvPr/>
        </p:nvSpPr>
        <p:spPr>
          <a:xfrm>
            <a:off x="6208293" y="12016"/>
            <a:ext cx="5931569" cy="33447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6424861" y="1479870"/>
            <a:ext cx="2755232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9288377" y="1479870"/>
            <a:ext cx="2755232" cy="7579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424861" y="176269"/>
            <a:ext cx="38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Interactive Dissemination Model </a:t>
            </a:r>
            <a:endParaRPr lang="en-GB" b="1" dirty="0"/>
          </a:p>
        </p:txBody>
      </p:sp>
      <p:sp>
        <p:nvSpPr>
          <p:cNvPr id="17" name="Rectangle 16"/>
          <p:cNvSpPr/>
          <p:nvPr/>
        </p:nvSpPr>
        <p:spPr>
          <a:xfrm>
            <a:off x="48124" y="3521047"/>
            <a:ext cx="5931569" cy="334477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724894" y="4506782"/>
            <a:ext cx="2003265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>
            <a:off x="3212425" y="4832477"/>
            <a:ext cx="2755232" cy="7579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240625" y="3685301"/>
            <a:ext cx="38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Media Dissemination Model </a:t>
            </a:r>
            <a:endParaRPr lang="en-GB" b="1" dirty="0"/>
          </a:p>
        </p:txBody>
      </p:sp>
      <p:sp>
        <p:nvSpPr>
          <p:cNvPr id="21" name="Rectangle 20"/>
          <p:cNvSpPr/>
          <p:nvPr/>
        </p:nvSpPr>
        <p:spPr>
          <a:xfrm>
            <a:off x="6208293" y="3533080"/>
            <a:ext cx="5931569" cy="334477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424861" y="3685301"/>
            <a:ext cx="38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Public Engagement Model </a:t>
            </a:r>
            <a:endParaRPr lang="en-GB" b="1" dirty="0"/>
          </a:p>
        </p:txBody>
      </p:sp>
      <p:sp>
        <p:nvSpPr>
          <p:cNvPr id="25" name="Curved Down Arrow 24"/>
          <p:cNvSpPr/>
          <p:nvPr/>
        </p:nvSpPr>
        <p:spPr>
          <a:xfrm>
            <a:off x="8662737" y="1046747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6" name="Curved Down Arrow 25"/>
          <p:cNvSpPr/>
          <p:nvPr/>
        </p:nvSpPr>
        <p:spPr>
          <a:xfrm rot="10800000">
            <a:off x="8662736" y="2201771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8" name="Curved Down Arrow 27"/>
          <p:cNvSpPr/>
          <p:nvPr/>
        </p:nvSpPr>
        <p:spPr>
          <a:xfrm flipV="1">
            <a:off x="2508577" y="5439962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Rounded Rectangular Callout 28"/>
          <p:cNvSpPr/>
          <p:nvPr/>
        </p:nvSpPr>
        <p:spPr>
          <a:xfrm>
            <a:off x="6647441" y="4342529"/>
            <a:ext cx="1431759" cy="1050664"/>
          </a:xfrm>
          <a:prstGeom prst="wedgeRoundRectCallout">
            <a:avLst>
              <a:gd name="adj1" fmla="val -54008"/>
              <a:gd name="adj2" fmla="val 11403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ight Arrow 29"/>
          <p:cNvSpPr/>
          <p:nvPr/>
        </p:nvSpPr>
        <p:spPr>
          <a:xfrm>
            <a:off x="6915142" y="4506782"/>
            <a:ext cx="1129804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ight Arrow 30"/>
          <p:cNvSpPr/>
          <p:nvPr/>
        </p:nvSpPr>
        <p:spPr>
          <a:xfrm rot="-2700000">
            <a:off x="9047232" y="4243590"/>
            <a:ext cx="1553900" cy="7579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Curved Down Arrow 32"/>
          <p:cNvSpPr/>
          <p:nvPr/>
        </p:nvSpPr>
        <p:spPr>
          <a:xfrm flipV="1">
            <a:off x="7790441" y="5445738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4" name="Right Arrow 33"/>
          <p:cNvSpPr/>
          <p:nvPr/>
        </p:nvSpPr>
        <p:spPr>
          <a:xfrm rot="2700000">
            <a:off x="9015665" y="5825435"/>
            <a:ext cx="1553900" cy="7579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ight Arrow 34"/>
          <p:cNvSpPr/>
          <p:nvPr/>
        </p:nvSpPr>
        <p:spPr>
          <a:xfrm>
            <a:off x="10443506" y="3700729"/>
            <a:ext cx="1129804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ight Arrow 35"/>
          <p:cNvSpPr/>
          <p:nvPr/>
        </p:nvSpPr>
        <p:spPr>
          <a:xfrm>
            <a:off x="10460940" y="6107836"/>
            <a:ext cx="1129804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Cloud 36"/>
          <p:cNvSpPr/>
          <p:nvPr/>
        </p:nvSpPr>
        <p:spPr>
          <a:xfrm>
            <a:off x="8561637" y="5080233"/>
            <a:ext cx="1014375" cy="678465"/>
          </a:xfrm>
          <a:prstGeom prst="cloud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Public Vote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93985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3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/>
      <p:bldP spid="21" grpId="0" animBg="1"/>
      <p:bldP spid="24" grpId="0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124" y="12015"/>
            <a:ext cx="5931569" cy="33447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>
            <a:off x="2207484" y="565455"/>
            <a:ext cx="896373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2764254" y="1822776"/>
            <a:ext cx="2755232" cy="7579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93292" y="176269"/>
            <a:ext cx="38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Expertise &amp; Evaluation Model </a:t>
            </a:r>
            <a:endParaRPr lang="en-GB" b="1" dirty="0"/>
          </a:p>
        </p:txBody>
      </p:sp>
      <p:sp>
        <p:nvSpPr>
          <p:cNvPr id="13" name="Rectangle 12"/>
          <p:cNvSpPr/>
          <p:nvPr/>
        </p:nvSpPr>
        <p:spPr>
          <a:xfrm>
            <a:off x="6208293" y="12016"/>
            <a:ext cx="5931569" cy="33447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6400894" y="944450"/>
            <a:ext cx="1654339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6647441" y="2512607"/>
            <a:ext cx="4590165" cy="757990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424861" y="176269"/>
            <a:ext cx="4036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‘Anticipating Anniversaries’ Model </a:t>
            </a:r>
            <a:endParaRPr lang="en-GB" b="1" dirty="0"/>
          </a:p>
        </p:txBody>
      </p:sp>
      <p:sp>
        <p:nvSpPr>
          <p:cNvPr id="17" name="Rectangle 16"/>
          <p:cNvSpPr/>
          <p:nvPr/>
        </p:nvSpPr>
        <p:spPr>
          <a:xfrm>
            <a:off x="48124" y="3533078"/>
            <a:ext cx="5931569" cy="334477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240625" y="3685301"/>
            <a:ext cx="38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‘Seize the Day’ Model </a:t>
            </a:r>
            <a:endParaRPr lang="en-GB" b="1" dirty="0"/>
          </a:p>
        </p:txBody>
      </p:sp>
      <p:sp>
        <p:nvSpPr>
          <p:cNvPr id="21" name="Rectangle 20"/>
          <p:cNvSpPr/>
          <p:nvPr/>
        </p:nvSpPr>
        <p:spPr>
          <a:xfrm>
            <a:off x="6208293" y="3533080"/>
            <a:ext cx="5931569" cy="3344779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300121" y="3569491"/>
            <a:ext cx="4937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“Research Engagement as Therapy” Model </a:t>
            </a:r>
            <a:endParaRPr lang="en-GB" b="1" dirty="0"/>
          </a:p>
        </p:txBody>
      </p:sp>
      <p:sp>
        <p:nvSpPr>
          <p:cNvPr id="2" name="Oval 1"/>
          <p:cNvSpPr/>
          <p:nvPr/>
        </p:nvSpPr>
        <p:spPr>
          <a:xfrm>
            <a:off x="2887857" y="2083972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Curved Connector 6"/>
          <p:cNvCxnSpPr>
            <a:stCxn id="5" idx="3"/>
            <a:endCxn id="2" idx="2"/>
          </p:cNvCxnSpPr>
          <p:nvPr/>
        </p:nvCxnSpPr>
        <p:spPr>
          <a:xfrm flipH="1">
            <a:off x="2887857" y="944450"/>
            <a:ext cx="216000" cy="1247522"/>
          </a:xfrm>
          <a:prstGeom prst="curvedConnector5">
            <a:avLst>
              <a:gd name="adj1" fmla="val -105833"/>
              <a:gd name="adj2" fmla="val 60861"/>
              <a:gd name="adj3" fmla="val 205833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ight Arrow 37"/>
          <p:cNvSpPr/>
          <p:nvPr/>
        </p:nvSpPr>
        <p:spPr>
          <a:xfrm>
            <a:off x="138040" y="565455"/>
            <a:ext cx="896373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Arrow 38"/>
          <p:cNvSpPr/>
          <p:nvPr/>
        </p:nvSpPr>
        <p:spPr>
          <a:xfrm>
            <a:off x="1172762" y="565455"/>
            <a:ext cx="896373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ight Arrow 43"/>
          <p:cNvSpPr/>
          <p:nvPr/>
        </p:nvSpPr>
        <p:spPr>
          <a:xfrm rot="2700000">
            <a:off x="8080951" y="1423642"/>
            <a:ext cx="1654339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ight Arrow 44"/>
          <p:cNvSpPr/>
          <p:nvPr/>
        </p:nvSpPr>
        <p:spPr>
          <a:xfrm>
            <a:off x="284359" y="5040470"/>
            <a:ext cx="1654339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ight Arrow 46"/>
          <p:cNvSpPr/>
          <p:nvPr/>
        </p:nvSpPr>
        <p:spPr>
          <a:xfrm rot="-2700000">
            <a:off x="4000228" y="4397903"/>
            <a:ext cx="1654339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ight Arrow 47"/>
          <p:cNvSpPr/>
          <p:nvPr/>
        </p:nvSpPr>
        <p:spPr>
          <a:xfrm>
            <a:off x="2251523" y="5040470"/>
            <a:ext cx="1654339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ight Arrow 45"/>
          <p:cNvSpPr/>
          <p:nvPr/>
        </p:nvSpPr>
        <p:spPr>
          <a:xfrm rot="-2700000">
            <a:off x="1727878" y="5554713"/>
            <a:ext cx="1656000" cy="757990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Curved Down Arrow 48"/>
          <p:cNvSpPr/>
          <p:nvPr/>
        </p:nvSpPr>
        <p:spPr>
          <a:xfrm rot="16200000" flipV="1">
            <a:off x="8062728" y="1915941"/>
            <a:ext cx="1461607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0" name="Curved Down Arrow 49"/>
          <p:cNvSpPr/>
          <p:nvPr/>
        </p:nvSpPr>
        <p:spPr>
          <a:xfrm rot="5400000" flipV="1">
            <a:off x="5912983" y="1877663"/>
            <a:ext cx="1740196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1" name="Right Arrow 50"/>
          <p:cNvSpPr/>
          <p:nvPr/>
        </p:nvSpPr>
        <p:spPr>
          <a:xfrm>
            <a:off x="9755585" y="1799675"/>
            <a:ext cx="1654339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Curved Down Arrow 53"/>
          <p:cNvSpPr/>
          <p:nvPr/>
        </p:nvSpPr>
        <p:spPr>
          <a:xfrm>
            <a:off x="2444640" y="4984004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5" name="Curved Down Arrow 54"/>
          <p:cNvSpPr/>
          <p:nvPr/>
        </p:nvSpPr>
        <p:spPr>
          <a:xfrm rot="10800000">
            <a:off x="2406247" y="5582380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6" name="Curved Down Arrow 55"/>
          <p:cNvSpPr/>
          <p:nvPr/>
        </p:nvSpPr>
        <p:spPr>
          <a:xfrm>
            <a:off x="3611450" y="4777742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7" name="Curved Down Arrow 56"/>
          <p:cNvSpPr/>
          <p:nvPr/>
        </p:nvSpPr>
        <p:spPr>
          <a:xfrm rot="10800000">
            <a:off x="3573057" y="5376118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8" name="Right Arrow 57"/>
          <p:cNvSpPr/>
          <p:nvPr/>
        </p:nvSpPr>
        <p:spPr>
          <a:xfrm>
            <a:off x="9978173" y="4052039"/>
            <a:ext cx="1259433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ight Arrow 58"/>
          <p:cNvSpPr/>
          <p:nvPr/>
        </p:nvSpPr>
        <p:spPr>
          <a:xfrm>
            <a:off x="6292518" y="4019752"/>
            <a:ext cx="1259433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ight Arrow 59"/>
          <p:cNvSpPr/>
          <p:nvPr/>
        </p:nvSpPr>
        <p:spPr>
          <a:xfrm>
            <a:off x="8163814" y="4052039"/>
            <a:ext cx="1259433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1" name="Curved Connector 60"/>
          <p:cNvCxnSpPr>
            <a:stCxn id="59" idx="3"/>
            <a:endCxn id="69" idx="1"/>
          </p:cNvCxnSpPr>
          <p:nvPr/>
        </p:nvCxnSpPr>
        <p:spPr>
          <a:xfrm flipH="1">
            <a:off x="7318955" y="4398747"/>
            <a:ext cx="232996" cy="898591"/>
          </a:xfrm>
          <a:prstGeom prst="curvedConnector5">
            <a:avLst>
              <a:gd name="adj1" fmla="val -98113"/>
              <a:gd name="adj2" fmla="val 50000"/>
              <a:gd name="adj3" fmla="val 198113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urved Connector 62"/>
          <p:cNvCxnSpPr>
            <a:stCxn id="60" idx="3"/>
            <a:endCxn id="73" idx="1"/>
          </p:cNvCxnSpPr>
          <p:nvPr/>
        </p:nvCxnSpPr>
        <p:spPr>
          <a:xfrm flipH="1">
            <a:off x="9049439" y="4431034"/>
            <a:ext cx="373808" cy="1426216"/>
          </a:xfrm>
          <a:prstGeom prst="curvedConnector5">
            <a:avLst>
              <a:gd name="adj1" fmla="val -61154"/>
              <a:gd name="adj2" fmla="val 50000"/>
              <a:gd name="adj3" fmla="val 161154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urved Connector 63"/>
          <p:cNvCxnSpPr>
            <a:stCxn id="58" idx="3"/>
            <a:endCxn id="76" idx="1"/>
          </p:cNvCxnSpPr>
          <p:nvPr/>
        </p:nvCxnSpPr>
        <p:spPr>
          <a:xfrm flipH="1">
            <a:off x="10779924" y="4431034"/>
            <a:ext cx="457682" cy="1977154"/>
          </a:xfrm>
          <a:prstGeom prst="curvedConnector5">
            <a:avLst>
              <a:gd name="adj1" fmla="val -49947"/>
              <a:gd name="adj2" fmla="val 50000"/>
              <a:gd name="adj3" fmla="val 149947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ight Arrow 68"/>
          <p:cNvSpPr/>
          <p:nvPr/>
        </p:nvSpPr>
        <p:spPr>
          <a:xfrm>
            <a:off x="7318955" y="4918343"/>
            <a:ext cx="1260000" cy="7579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ight Arrow 72"/>
          <p:cNvSpPr/>
          <p:nvPr/>
        </p:nvSpPr>
        <p:spPr>
          <a:xfrm>
            <a:off x="9049439" y="5478255"/>
            <a:ext cx="1260000" cy="7579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ight Arrow 75"/>
          <p:cNvSpPr/>
          <p:nvPr/>
        </p:nvSpPr>
        <p:spPr>
          <a:xfrm>
            <a:off x="10779924" y="6029193"/>
            <a:ext cx="1260000" cy="757990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Curved Down Arrow 81"/>
          <p:cNvSpPr/>
          <p:nvPr/>
        </p:nvSpPr>
        <p:spPr>
          <a:xfrm rot="16200000" flipV="1">
            <a:off x="7994852" y="4559124"/>
            <a:ext cx="1053157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3" name="Curved Down Arrow 82"/>
          <p:cNvSpPr/>
          <p:nvPr/>
        </p:nvSpPr>
        <p:spPr>
          <a:xfrm rot="16200000" flipV="1">
            <a:off x="9434091" y="4853043"/>
            <a:ext cx="1640997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/>
      <p:bldP spid="17" grpId="0" animBg="1"/>
      <p:bldP spid="20" grpId="0"/>
      <p:bldP spid="21" grpId="0" animBg="1"/>
      <p:bldP spid="24" grpId="0"/>
      <p:bldP spid="44" grpId="0" animBg="1"/>
      <p:bldP spid="45" grpId="0" animBg="1"/>
      <p:bldP spid="47" grpId="0" animBg="1"/>
      <p:bldP spid="48" grpId="0" animBg="1"/>
      <p:bldP spid="46" grpId="0" animBg="1"/>
      <p:bldP spid="49" grpId="0" animBg="1"/>
      <p:bldP spid="50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9" grpId="0" animBg="1"/>
      <p:bldP spid="73" grpId="0" animBg="1"/>
      <p:bldP spid="76" grpId="0" animBg="1"/>
      <p:bldP spid="82" grpId="0" animBg="1"/>
      <p:bldP spid="8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124" y="12015"/>
            <a:ext cx="5931569" cy="33447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ounded Rectangle 11"/>
          <p:cNvSpPr/>
          <p:nvPr/>
        </p:nvSpPr>
        <p:spPr>
          <a:xfrm>
            <a:off x="962526" y="1790265"/>
            <a:ext cx="4081229" cy="5135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Societal discourse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93292" y="146289"/>
            <a:ext cx="4034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Knowledge “creeps” into society model</a:t>
            </a:r>
            <a:endParaRPr lang="en-GB" b="1" dirty="0"/>
          </a:p>
        </p:txBody>
      </p:sp>
      <p:sp>
        <p:nvSpPr>
          <p:cNvPr id="13" name="Rectangle 12"/>
          <p:cNvSpPr/>
          <p:nvPr/>
        </p:nvSpPr>
        <p:spPr>
          <a:xfrm>
            <a:off x="6208293" y="12017"/>
            <a:ext cx="5931569" cy="36315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239537" y="45381"/>
            <a:ext cx="4985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‘Building New Epistemic Communities ‘ Model</a:t>
            </a:r>
            <a:endParaRPr lang="en-GB" b="1" dirty="0"/>
          </a:p>
        </p:txBody>
      </p:sp>
      <p:sp>
        <p:nvSpPr>
          <p:cNvPr id="41" name="Right Arrow 40"/>
          <p:cNvSpPr/>
          <p:nvPr/>
        </p:nvSpPr>
        <p:spPr>
          <a:xfrm>
            <a:off x="3911410" y="641343"/>
            <a:ext cx="1259433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ight Arrow 41"/>
          <p:cNvSpPr/>
          <p:nvPr/>
        </p:nvSpPr>
        <p:spPr>
          <a:xfrm>
            <a:off x="225755" y="609056"/>
            <a:ext cx="1259433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ight Arrow 42"/>
          <p:cNvSpPr/>
          <p:nvPr/>
        </p:nvSpPr>
        <p:spPr>
          <a:xfrm>
            <a:off x="2097051" y="641343"/>
            <a:ext cx="1259433" cy="7579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Curved Connector 51"/>
          <p:cNvCxnSpPr>
            <a:stCxn id="42" idx="3"/>
            <a:endCxn id="12" idx="1"/>
          </p:cNvCxnSpPr>
          <p:nvPr/>
        </p:nvCxnSpPr>
        <p:spPr>
          <a:xfrm flipH="1">
            <a:off x="962526" y="988051"/>
            <a:ext cx="522662" cy="1059011"/>
          </a:xfrm>
          <a:prstGeom prst="curvedConnector5">
            <a:avLst>
              <a:gd name="adj1" fmla="val -43738"/>
              <a:gd name="adj2" fmla="val 55769"/>
              <a:gd name="adj3" fmla="val 143738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urved Connector 52"/>
          <p:cNvCxnSpPr>
            <a:stCxn id="43" idx="3"/>
            <a:endCxn id="12" idx="0"/>
          </p:cNvCxnSpPr>
          <p:nvPr/>
        </p:nvCxnSpPr>
        <p:spPr>
          <a:xfrm flipH="1">
            <a:off x="3003141" y="1020338"/>
            <a:ext cx="353343" cy="769927"/>
          </a:xfrm>
          <a:prstGeom prst="curvedConnector4">
            <a:avLst>
              <a:gd name="adj1" fmla="val -64696"/>
              <a:gd name="adj2" fmla="val 7461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urved Connector 61"/>
          <p:cNvCxnSpPr>
            <a:stCxn id="41" idx="3"/>
            <a:endCxn id="12" idx="3"/>
          </p:cNvCxnSpPr>
          <p:nvPr/>
        </p:nvCxnSpPr>
        <p:spPr>
          <a:xfrm flipH="1">
            <a:off x="5043755" y="1020338"/>
            <a:ext cx="127088" cy="1026724"/>
          </a:xfrm>
          <a:prstGeom prst="curvedConnector3">
            <a:avLst>
              <a:gd name="adj1" fmla="val -17987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ight Arrow 69"/>
          <p:cNvSpPr/>
          <p:nvPr/>
        </p:nvSpPr>
        <p:spPr>
          <a:xfrm>
            <a:off x="1380343" y="2505874"/>
            <a:ext cx="4590165" cy="757990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Curved Down Arrow 67"/>
          <p:cNvSpPr/>
          <p:nvPr/>
        </p:nvSpPr>
        <p:spPr>
          <a:xfrm rot="5400000" flipV="1">
            <a:off x="899895" y="2337713"/>
            <a:ext cx="872726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1" name="Curved Down Arrow 70"/>
          <p:cNvSpPr/>
          <p:nvPr/>
        </p:nvSpPr>
        <p:spPr>
          <a:xfrm rot="5400000" flipV="1">
            <a:off x="1427640" y="2347746"/>
            <a:ext cx="872726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2" name="Curved Down Arrow 71"/>
          <p:cNvSpPr/>
          <p:nvPr/>
        </p:nvSpPr>
        <p:spPr>
          <a:xfrm rot="5400000" flipV="1">
            <a:off x="2008277" y="2376318"/>
            <a:ext cx="872726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4" name="Curved Down Arrow 73"/>
          <p:cNvSpPr/>
          <p:nvPr/>
        </p:nvSpPr>
        <p:spPr>
          <a:xfrm rot="5400000" flipV="1">
            <a:off x="2551329" y="2407221"/>
            <a:ext cx="872726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5" name="Curved Down Arrow 74"/>
          <p:cNvSpPr/>
          <p:nvPr/>
        </p:nvSpPr>
        <p:spPr>
          <a:xfrm rot="5400000" flipV="1">
            <a:off x="3104383" y="2432995"/>
            <a:ext cx="872726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7" name="Curved Down Arrow 76"/>
          <p:cNvSpPr/>
          <p:nvPr/>
        </p:nvSpPr>
        <p:spPr>
          <a:xfrm rot="5400000" flipV="1">
            <a:off x="3668402" y="2398671"/>
            <a:ext cx="872726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8" name="Curved Down Arrow 77"/>
          <p:cNvSpPr/>
          <p:nvPr/>
        </p:nvSpPr>
        <p:spPr>
          <a:xfrm rot="5400000" flipV="1">
            <a:off x="4246736" y="2398671"/>
            <a:ext cx="872726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9" name="Right Arrow 78"/>
          <p:cNvSpPr/>
          <p:nvPr/>
        </p:nvSpPr>
        <p:spPr>
          <a:xfrm>
            <a:off x="9922365" y="343444"/>
            <a:ext cx="1259433" cy="5312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ight Arrow 79"/>
          <p:cNvSpPr/>
          <p:nvPr/>
        </p:nvSpPr>
        <p:spPr>
          <a:xfrm>
            <a:off x="6236710" y="311157"/>
            <a:ext cx="1259433" cy="5312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ight Arrow 80"/>
          <p:cNvSpPr/>
          <p:nvPr/>
        </p:nvSpPr>
        <p:spPr>
          <a:xfrm>
            <a:off x="8108006" y="343444"/>
            <a:ext cx="1259433" cy="5312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ounded Rectangle 83"/>
          <p:cNvSpPr/>
          <p:nvPr/>
        </p:nvSpPr>
        <p:spPr>
          <a:xfrm>
            <a:off x="6994740" y="1039237"/>
            <a:ext cx="4081229" cy="51359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Training new cohorts of researchers </a:t>
            </a:r>
            <a:endParaRPr lang="en-GB" dirty="0"/>
          </a:p>
        </p:txBody>
      </p:sp>
      <p:cxnSp>
        <p:nvCxnSpPr>
          <p:cNvPr id="85" name="Curved Connector 84"/>
          <p:cNvCxnSpPr>
            <a:stCxn id="80" idx="3"/>
            <a:endCxn id="84" idx="1"/>
          </p:cNvCxnSpPr>
          <p:nvPr/>
        </p:nvCxnSpPr>
        <p:spPr>
          <a:xfrm flipH="1">
            <a:off x="6994740" y="576769"/>
            <a:ext cx="501403" cy="719265"/>
          </a:xfrm>
          <a:prstGeom prst="curvedConnector5">
            <a:avLst>
              <a:gd name="adj1" fmla="val -45592"/>
              <a:gd name="adj2" fmla="val 50613"/>
              <a:gd name="adj3" fmla="val 14559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urved Connector 85"/>
          <p:cNvCxnSpPr>
            <a:stCxn id="81" idx="3"/>
            <a:endCxn id="84" idx="0"/>
          </p:cNvCxnSpPr>
          <p:nvPr/>
        </p:nvCxnSpPr>
        <p:spPr>
          <a:xfrm flipH="1">
            <a:off x="9035355" y="609056"/>
            <a:ext cx="332084" cy="430181"/>
          </a:xfrm>
          <a:prstGeom prst="curvedConnector4">
            <a:avLst>
              <a:gd name="adj1" fmla="val -68838"/>
              <a:gd name="adj2" fmla="val 80872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urved Connector 86"/>
          <p:cNvCxnSpPr>
            <a:stCxn id="79" idx="3"/>
            <a:endCxn id="84" idx="3"/>
          </p:cNvCxnSpPr>
          <p:nvPr/>
        </p:nvCxnSpPr>
        <p:spPr>
          <a:xfrm flipH="1">
            <a:off x="11075969" y="609056"/>
            <a:ext cx="105829" cy="686978"/>
          </a:xfrm>
          <a:prstGeom prst="curvedConnector3">
            <a:avLst>
              <a:gd name="adj1" fmla="val -216009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Rounded Rectangle 87"/>
          <p:cNvSpPr/>
          <p:nvPr/>
        </p:nvSpPr>
        <p:spPr>
          <a:xfrm>
            <a:off x="7494589" y="1791907"/>
            <a:ext cx="4081229" cy="513594"/>
          </a:xfrm>
          <a:prstGeom prst="roundRect">
            <a:avLst/>
          </a:prstGeom>
          <a:gradFill>
            <a:gsLst>
              <a:gs pos="0">
                <a:schemeClr val="accent1"/>
              </a:gs>
              <a:gs pos="100000">
                <a:srgbClr val="92D05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Producing new cohorts of students</a:t>
            </a:r>
            <a:endParaRPr lang="en-GB" dirty="0"/>
          </a:p>
        </p:txBody>
      </p:sp>
      <p:sp>
        <p:nvSpPr>
          <p:cNvPr id="89" name="Rounded Rectangle 88"/>
          <p:cNvSpPr/>
          <p:nvPr/>
        </p:nvSpPr>
        <p:spPr>
          <a:xfrm>
            <a:off x="7935198" y="2391198"/>
            <a:ext cx="4081229" cy="5135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Producing new cohorts of workers</a:t>
            </a:r>
            <a:endParaRPr lang="en-GB" dirty="0"/>
          </a:p>
        </p:txBody>
      </p:sp>
      <p:sp>
        <p:nvSpPr>
          <p:cNvPr id="90" name="Curved Down Arrow 89"/>
          <p:cNvSpPr/>
          <p:nvPr/>
        </p:nvSpPr>
        <p:spPr>
          <a:xfrm rot="5400000" flipV="1">
            <a:off x="7218957" y="1491813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1" name="Curved Down Arrow 90"/>
          <p:cNvSpPr/>
          <p:nvPr/>
        </p:nvSpPr>
        <p:spPr>
          <a:xfrm rot="5400000" flipV="1">
            <a:off x="7748717" y="1491813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2" name="Curved Down Arrow 91"/>
          <p:cNvSpPr/>
          <p:nvPr/>
        </p:nvSpPr>
        <p:spPr>
          <a:xfrm rot="5400000" flipV="1">
            <a:off x="8317538" y="1491813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3" name="Curved Down Arrow 92"/>
          <p:cNvSpPr/>
          <p:nvPr/>
        </p:nvSpPr>
        <p:spPr>
          <a:xfrm rot="5400000" flipV="1">
            <a:off x="8848082" y="1491813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4" name="Curved Down Arrow 93"/>
          <p:cNvSpPr/>
          <p:nvPr/>
        </p:nvSpPr>
        <p:spPr>
          <a:xfrm rot="5400000" flipV="1">
            <a:off x="9387874" y="1491813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5" name="Curved Down Arrow 94"/>
          <p:cNvSpPr/>
          <p:nvPr/>
        </p:nvSpPr>
        <p:spPr>
          <a:xfrm rot="5400000" flipV="1">
            <a:off x="9951893" y="1491813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6" name="Curved Down Arrow 95"/>
          <p:cNvSpPr/>
          <p:nvPr/>
        </p:nvSpPr>
        <p:spPr>
          <a:xfrm rot="5400000" flipV="1">
            <a:off x="10530227" y="1491813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0" name="Curved Down Arrow 109"/>
          <p:cNvSpPr/>
          <p:nvPr/>
        </p:nvSpPr>
        <p:spPr>
          <a:xfrm rot="5400000" flipV="1">
            <a:off x="7787559" y="2194910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1" name="Curved Down Arrow 110"/>
          <p:cNvSpPr/>
          <p:nvPr/>
        </p:nvSpPr>
        <p:spPr>
          <a:xfrm rot="5400000" flipV="1">
            <a:off x="8317319" y="2194910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2" name="Curved Down Arrow 111"/>
          <p:cNvSpPr/>
          <p:nvPr/>
        </p:nvSpPr>
        <p:spPr>
          <a:xfrm rot="5400000" flipV="1">
            <a:off x="8886140" y="2194910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3" name="Curved Down Arrow 112"/>
          <p:cNvSpPr/>
          <p:nvPr/>
        </p:nvSpPr>
        <p:spPr>
          <a:xfrm rot="5400000" flipV="1">
            <a:off x="9416684" y="2194910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4" name="Curved Down Arrow 113"/>
          <p:cNvSpPr/>
          <p:nvPr/>
        </p:nvSpPr>
        <p:spPr>
          <a:xfrm rot="5400000" flipV="1">
            <a:off x="9956476" y="2194910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5" name="Curved Down Arrow 114"/>
          <p:cNvSpPr/>
          <p:nvPr/>
        </p:nvSpPr>
        <p:spPr>
          <a:xfrm rot="5400000" flipV="1">
            <a:off x="10520495" y="2194910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6" name="Curved Down Arrow 115"/>
          <p:cNvSpPr/>
          <p:nvPr/>
        </p:nvSpPr>
        <p:spPr>
          <a:xfrm rot="5400000" flipV="1">
            <a:off x="11098829" y="2194910"/>
            <a:ext cx="467117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7" name="Right Arrow 116"/>
          <p:cNvSpPr/>
          <p:nvPr/>
        </p:nvSpPr>
        <p:spPr>
          <a:xfrm>
            <a:off x="8312475" y="3009298"/>
            <a:ext cx="3817226" cy="522435"/>
          </a:xfrm>
          <a:prstGeom prst="rightArrow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accent2">
                  <a:lumMod val="105000"/>
                  <a:satMod val="103000"/>
                  <a:tint val="73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Curved Down Arrow 117"/>
          <p:cNvSpPr/>
          <p:nvPr/>
        </p:nvSpPr>
        <p:spPr>
          <a:xfrm rot="5400000" flipV="1">
            <a:off x="8189801" y="2873240"/>
            <a:ext cx="601515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9" name="Curved Down Arrow 118"/>
          <p:cNvSpPr/>
          <p:nvPr/>
        </p:nvSpPr>
        <p:spPr>
          <a:xfrm rot="5400000" flipV="1">
            <a:off x="8732853" y="2904143"/>
            <a:ext cx="601515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0" name="Curved Down Arrow 119"/>
          <p:cNvSpPr/>
          <p:nvPr/>
        </p:nvSpPr>
        <p:spPr>
          <a:xfrm rot="5400000" flipV="1">
            <a:off x="9285907" y="2929917"/>
            <a:ext cx="601515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1" name="Curved Down Arrow 120"/>
          <p:cNvSpPr/>
          <p:nvPr/>
        </p:nvSpPr>
        <p:spPr>
          <a:xfrm rot="5400000" flipV="1">
            <a:off x="9849926" y="2895593"/>
            <a:ext cx="601515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22" name="Curved Down Arrow 121"/>
          <p:cNvSpPr/>
          <p:nvPr/>
        </p:nvSpPr>
        <p:spPr>
          <a:xfrm rot="5400000" flipV="1">
            <a:off x="10428260" y="2895593"/>
            <a:ext cx="601515" cy="35616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37356" y="3406117"/>
            <a:ext cx="5931569" cy="33447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ight Arrow 53"/>
          <p:cNvSpPr/>
          <p:nvPr/>
        </p:nvSpPr>
        <p:spPr>
          <a:xfrm>
            <a:off x="258673" y="4601458"/>
            <a:ext cx="5510470" cy="1534657"/>
          </a:xfrm>
          <a:prstGeom prst="rightArrow">
            <a:avLst/>
          </a:prstGeom>
          <a:gradFill flip="none" rotWithShape="1">
            <a:gsLst>
              <a:gs pos="60000">
                <a:srgbClr val="EA5316"/>
              </a:gs>
              <a:gs pos="46000">
                <a:schemeClr val="accent1"/>
              </a:gs>
              <a:gs pos="0">
                <a:schemeClr val="accent1">
                  <a:lumMod val="75000"/>
                </a:schemeClr>
              </a:gs>
              <a:gs pos="100000">
                <a:schemeClr val="accent2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493292" y="3570371"/>
            <a:ext cx="38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Co-creation Model </a:t>
            </a:r>
            <a:endParaRPr lang="en-GB" b="1" dirty="0"/>
          </a:p>
        </p:txBody>
      </p:sp>
      <p:sp>
        <p:nvSpPr>
          <p:cNvPr id="57" name="Curved Down Arrow 56"/>
          <p:cNvSpPr/>
          <p:nvPr/>
        </p:nvSpPr>
        <p:spPr>
          <a:xfrm>
            <a:off x="534693" y="4609588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8" name="Curved Down Arrow 57"/>
          <p:cNvSpPr/>
          <p:nvPr/>
        </p:nvSpPr>
        <p:spPr>
          <a:xfrm>
            <a:off x="1672228" y="4609588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9" name="Curved Down Arrow 58"/>
          <p:cNvSpPr/>
          <p:nvPr/>
        </p:nvSpPr>
        <p:spPr>
          <a:xfrm>
            <a:off x="2809609" y="4601458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0" name="Curved Down Arrow 59"/>
          <p:cNvSpPr/>
          <p:nvPr/>
        </p:nvSpPr>
        <p:spPr>
          <a:xfrm>
            <a:off x="3969781" y="4601458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1" name="Curved Down Arrow 60"/>
          <p:cNvSpPr/>
          <p:nvPr/>
        </p:nvSpPr>
        <p:spPr>
          <a:xfrm flipV="1">
            <a:off x="534693" y="5615327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3" name="Curved Down Arrow 62"/>
          <p:cNvSpPr/>
          <p:nvPr/>
        </p:nvSpPr>
        <p:spPr>
          <a:xfrm flipV="1">
            <a:off x="1672228" y="5615327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4" name="Curved Down Arrow 63"/>
          <p:cNvSpPr/>
          <p:nvPr/>
        </p:nvSpPr>
        <p:spPr>
          <a:xfrm flipV="1">
            <a:off x="2809609" y="5607197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5" name="Curved Down Arrow 64"/>
          <p:cNvSpPr/>
          <p:nvPr/>
        </p:nvSpPr>
        <p:spPr>
          <a:xfrm flipV="1">
            <a:off x="3969781" y="5607197"/>
            <a:ext cx="950495" cy="525456"/>
          </a:xfrm>
          <a:prstGeom prst="curved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98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223" y="3605460"/>
            <a:ext cx="5983707" cy="337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06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79" grpId="0" animBg="1"/>
      <p:bldP spid="80" grpId="0" animBg="1"/>
      <p:bldP spid="81" grpId="0" animBg="1"/>
      <p:bldP spid="84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51" grpId="0" animBg="1"/>
      <p:bldP spid="54" grpId="0" animBg="1"/>
      <p:bldP spid="56" grpId="0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4" grpId="0" animBg="1"/>
      <p:bldP spid="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01" y="104932"/>
            <a:ext cx="11817283" cy="6647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47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Next steps in using this for evaluation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Three more years to run in the project </a:t>
            </a:r>
            <a:r>
              <a:rPr lang="en-GB" dirty="0" smtClean="0">
                <a:sym typeface="Wingdings" panose="05000000000000000000" pitchFamily="2" charset="2"/>
              </a:rPr>
              <a:t> evaluation framework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Finalising the typology/ architecture/ elements/ dynamics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Understanding the experiences of researchers on these pathways (incentives/ barriers)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Understanding the role of evaluation systems on these </a:t>
            </a:r>
            <a:r>
              <a:rPr lang="en-GB" dirty="0" err="1" smtClean="0">
                <a:sym typeface="Wingdings" panose="05000000000000000000" pitchFamily="2" charset="2"/>
              </a:rPr>
              <a:t>incentisve</a:t>
            </a:r>
            <a:endParaRPr lang="en-GB" dirty="0" smtClean="0">
              <a:sym typeface="Wingdings" panose="05000000000000000000" pitchFamily="2" charset="2"/>
            </a:endParaRPr>
          </a:p>
          <a:p>
            <a:r>
              <a:rPr lang="en-GB" dirty="0" smtClean="0">
                <a:sym typeface="Wingdings" panose="05000000000000000000" pitchFamily="2" charset="2"/>
              </a:rPr>
              <a:t>Identifying appropriate measures, mechanisms, techniques for making publics more visible in impact.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64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1204</TotalTime>
  <Words>944</Words>
  <Application>Microsoft Office PowerPoint</Application>
  <PresentationFormat>Widescreen</PresentationFormat>
  <Paragraphs>128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Helvetica</vt:lpstr>
      <vt:lpstr>Wingdings</vt:lpstr>
      <vt:lpstr>Office Theme</vt:lpstr>
      <vt:lpstr>Impact &amp; public values: how can funders usefully support impact?</vt:lpstr>
      <vt:lpstr>Why are we still even talking about the impact of humanities and social sciences?</vt:lpstr>
      <vt:lpstr>Overview</vt:lpstr>
      <vt:lpstr>A hot topic in research evaluation</vt:lpstr>
      <vt:lpstr>The policy problematic of impact ‘evaluation’</vt:lpstr>
      <vt:lpstr>The accidental agreement on AUTM indicators</vt:lpstr>
      <vt:lpstr>The usual suspects of impact evaluation</vt:lpstr>
      <vt:lpstr>Research Councils &amp; “Impact Grailquesting”</vt:lpstr>
      <vt:lpstr>The long shadow of the linear model</vt:lpstr>
      <vt:lpstr>Research impact as a train metaphor</vt:lpstr>
      <vt:lpstr>The loss of the ‘passengers’ from the picture</vt:lpstr>
      <vt:lpstr>ENRESSH Project – working group 2</vt:lpstr>
      <vt:lpstr>SSH pathways to societal impact</vt:lpstr>
      <vt:lpstr>The key to the typology</vt:lpstr>
      <vt:lpstr>PowerPoint Presentation</vt:lpstr>
      <vt:lpstr>PowerPoint Presentation</vt:lpstr>
      <vt:lpstr>PowerPoint Presentation</vt:lpstr>
      <vt:lpstr>PowerPoint Presentation</vt:lpstr>
      <vt:lpstr>Next steps in using this for evaluation </vt:lpstr>
    </vt:vector>
  </TitlesOfParts>
  <Company>Twente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&amp; public values: how can funders usefully support impact</dc:title>
  <dc:creator>Benneworth, P.S. (BMS)</dc:creator>
  <cp:lastModifiedBy>Benneworth, P.S. (BMS)</cp:lastModifiedBy>
  <cp:revision>24</cp:revision>
  <dcterms:created xsi:type="dcterms:W3CDTF">2017-03-26T13:32:04Z</dcterms:created>
  <dcterms:modified xsi:type="dcterms:W3CDTF">2017-03-27T10:01:28Z</dcterms:modified>
</cp:coreProperties>
</file>