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firstSlideNum="2" showSpecialPlsOnTitleSld="0" strictFirstAndLastChars="0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0" r:id="rId3"/>
    <p:sldId id="259" r:id="rId4"/>
    <p:sldId id="261" r:id="rId5"/>
    <p:sldId id="264" r:id="rId6"/>
    <p:sldId id="258" r:id="rId7"/>
    <p:sldId id="263" r:id="rId8"/>
  </p:sldIdLst>
  <p:sldSz cx="9144000" cy="5715000" type="screen16x1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scaleToFitPaper="1"/>
  <p:showPr showNarration="1" useTimings="0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vertBarState="maximized">
    <p:restoredLeft sz="0" autoAdjust="0"/>
    <p:restoredTop sz="81307" autoAdjust="0"/>
  </p:normalViewPr>
  <p:slideViewPr>
    <p:cSldViewPr>
      <p:cViewPr>
        <p:scale>
          <a:sx n="160" d="100"/>
          <a:sy n="160" d="100"/>
        </p:scale>
        <p:origin x="-704" y="-584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75D7F718-98BC-5045-A821-52C448D53BEB}" type="datetime1">
              <a:rPr lang="nb-NO"/>
              <a:pPr>
                <a:defRPr/>
              </a:pPr>
              <a:t>2/16/17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B039BC9-F172-9346-BCD9-B103670D753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117690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4538"/>
            <a:ext cx="59563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61CEB0D-248D-A94B-8C34-DF0A71FD33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816163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2234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2B4AE-1C17-4BBE-AFE9-E7FF00536B33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26730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04352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 </a:t>
            </a:r>
            <a:endParaRPr lang="nb-NO" sz="1000" kern="1200" dirty="0" smtClean="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r>
              <a:rPr lang="en-US" sz="10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 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77232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30560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862B-79CF-F94D-B10C-D9E36ADC4C08}" type="datetime1">
              <a:rPr lang="nb-NO"/>
              <a:pPr>
                <a:defRPr/>
              </a:pPr>
              <a:t>2/16/17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D7203-3013-D749-ADA2-C23176B401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966B-9BF2-6642-BA3E-7F6C4B6B5B48}" type="datetime1">
              <a:rPr lang="nb-NO"/>
              <a:pPr>
                <a:defRPr/>
              </a:pPr>
              <a:t>2/16/17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4BAE5-1A3D-6C4B-A19B-A21CA952B8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76BBB-3F6B-FE47-9B20-0E604178B90B}" type="datetime1">
              <a:rPr lang="nb-NO"/>
              <a:pPr>
                <a:defRPr/>
              </a:pPr>
              <a:t>2/16/17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E65EC-C774-EF4B-9967-F30DBC9C34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70CB-25CB-BE44-8267-D24E2D49FE8A}" type="datetime1">
              <a:rPr lang="nb-NO"/>
              <a:pPr>
                <a:defRPr/>
              </a:pPr>
              <a:t>2/16/17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FD7A5-C8F5-1448-9D00-39B245CDAD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3A17C-8D7E-DE49-B1B2-99C5899E63E4}" type="datetime1">
              <a:rPr lang="nb-NO"/>
              <a:pPr>
                <a:defRPr/>
              </a:pPr>
              <a:t>2/16/17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2A21F-DA23-814C-9F57-78C93D6638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2FEF2-E4BD-6348-BAE6-B5F400DE8733}" type="datetime1">
              <a:rPr lang="nb-NO"/>
              <a:pPr>
                <a:defRPr/>
              </a:pPr>
              <a:t>2/16/17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74A88-5B81-1D4F-823C-6256520B3B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23178-3325-B448-BCA2-C606C2543C23}" type="datetime1">
              <a:rPr lang="nb-NO"/>
              <a:pPr>
                <a:defRPr/>
              </a:pPr>
              <a:t>2/16/17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258ED-E363-D542-BB05-DA75DAA1FC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1D0FA-0760-EC4E-B2CF-78F622ECA4CF}" type="datetime1">
              <a:rPr lang="nb-NO"/>
              <a:pPr>
                <a:defRPr/>
              </a:pPr>
              <a:t>2/16/17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EC82D-BBE7-BE49-AC35-8BE46C8CE6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51588"/>
            <a:ext cx="7924464" cy="342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C7B76A9-D67D-FE47-B774-753115DD3D77}" type="datetime1">
              <a:rPr lang="nb-NO"/>
              <a:pPr>
                <a:defRPr/>
              </a:pPr>
              <a:t>2/16/17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FF88920-A570-764F-B75C-B0232A0E4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 descr="SV_TIK_A_EN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800" y="190500"/>
            <a:ext cx="4755147" cy="3242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pPr eaLnBrk="1" hangingPunct="1"/>
            <a:r>
              <a:rPr lang="nb-NO" dirty="0" smtClean="0"/>
              <a:t>Public Health and </a:t>
            </a:r>
            <a:r>
              <a:rPr lang="nb-NO" dirty="0" err="1" smtClean="0"/>
              <a:t>Medicine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3156" y="2858131"/>
            <a:ext cx="7543989" cy="1459954"/>
          </a:xfrm>
        </p:spPr>
        <p:txBody>
          <a:bodyPr/>
          <a:lstStyle/>
          <a:p>
            <a:pPr eaLnBrk="1" hangingPunct="1"/>
            <a:r>
              <a:rPr lang="nb-NO" dirty="0" err="1" smtClean="0"/>
              <a:t>Topics</a:t>
            </a:r>
            <a:r>
              <a:rPr lang="nb-NO" dirty="0" smtClean="0"/>
              <a:t> for master </a:t>
            </a:r>
            <a:r>
              <a:rPr lang="nb-NO" dirty="0" err="1" smtClean="0"/>
              <a:t>thesis</a:t>
            </a:r>
            <a:r>
              <a:rPr lang="nb-NO" dirty="0" smtClean="0"/>
              <a:t> </a:t>
            </a:r>
            <a:r>
              <a:rPr lang="nb-NO" dirty="0" err="1" smtClean="0"/>
              <a:t>projects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7810500" y="2976563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 rot="5400000">
            <a:off x="5464288" y="1101116"/>
            <a:ext cx="3913371" cy="281762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Part </a:t>
            </a:r>
            <a:r>
              <a:rPr lang="nb-NO" dirty="0" err="1" smtClean="0"/>
              <a:t>of</a:t>
            </a:r>
            <a:r>
              <a:rPr lang="nb-NO" dirty="0"/>
              <a:t> </a:t>
            </a:r>
            <a:r>
              <a:rPr lang="nb-NO" dirty="0" err="1" smtClean="0"/>
              <a:t>public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</a:t>
            </a:r>
            <a:r>
              <a:rPr lang="nb-NO" dirty="0" err="1" smtClean="0"/>
              <a:t>strategies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role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animals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work</a:t>
            </a:r>
            <a:r>
              <a:rPr lang="nb-NO" dirty="0" smtClean="0"/>
              <a:t> to </a:t>
            </a:r>
            <a:r>
              <a:rPr lang="nb-NO" dirty="0" err="1" smtClean="0"/>
              <a:t>ensure</a:t>
            </a:r>
            <a:r>
              <a:rPr lang="nb-NO" dirty="0" smtClean="0"/>
              <a:t> human </a:t>
            </a:r>
            <a:r>
              <a:rPr lang="nb-NO" dirty="0" err="1" smtClean="0"/>
              <a:t>health</a:t>
            </a:r>
            <a:r>
              <a:rPr lang="nb-NO" dirty="0" smtClean="0"/>
              <a:t> and </a:t>
            </a:r>
            <a:r>
              <a:rPr lang="nb-NO" dirty="0" err="1" smtClean="0"/>
              <a:t>welfare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relationship</a:t>
            </a:r>
            <a:r>
              <a:rPr lang="nb-NO" dirty="0" smtClean="0"/>
              <a:t> </a:t>
            </a:r>
            <a:r>
              <a:rPr lang="nb-NO" dirty="0" err="1" smtClean="0"/>
              <a:t>between</a:t>
            </a:r>
            <a:r>
              <a:rPr lang="nb-NO" dirty="0" smtClean="0"/>
              <a:t> human </a:t>
            </a:r>
            <a:r>
              <a:rPr lang="nb-NO" dirty="0" err="1" smtClean="0"/>
              <a:t>health</a:t>
            </a:r>
            <a:r>
              <a:rPr lang="nb-NO" dirty="0" smtClean="0"/>
              <a:t> and</a:t>
            </a:r>
          </a:p>
          <a:p>
            <a:pPr marL="0" indent="0">
              <a:buNone/>
            </a:pPr>
            <a:r>
              <a:rPr lang="nb-NO" dirty="0" smtClean="0"/>
              <a:t>animal </a:t>
            </a:r>
            <a:r>
              <a:rPr lang="nb-NO" dirty="0" err="1" smtClean="0"/>
              <a:t>welfare</a:t>
            </a:r>
            <a:endParaRPr lang="nb-NO" dirty="0" smtClean="0"/>
          </a:p>
          <a:p>
            <a:r>
              <a:rPr lang="nb-NO" dirty="0" smtClean="0"/>
              <a:t>Care, skills, </a:t>
            </a:r>
            <a:r>
              <a:rPr lang="nb-NO" dirty="0" err="1" smtClean="0"/>
              <a:t>technologies</a:t>
            </a:r>
            <a:r>
              <a:rPr lang="nb-NO" dirty="0" smtClean="0"/>
              <a:t> and </a:t>
            </a:r>
            <a:r>
              <a:rPr lang="nb-NO" dirty="0" err="1" smtClean="0"/>
              <a:t>expertise</a:t>
            </a:r>
            <a:endParaRPr lang="nb-NO" dirty="0" smtClean="0"/>
          </a:p>
          <a:p>
            <a:r>
              <a:rPr lang="nb-NO" dirty="0" smtClean="0"/>
              <a:t>The </a:t>
            </a:r>
            <a:r>
              <a:rPr lang="nb-NO" dirty="0" err="1" smtClean="0"/>
              <a:t>role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law</a:t>
            </a:r>
            <a:r>
              <a:rPr lang="nb-NO" dirty="0" smtClean="0"/>
              <a:t> and </a:t>
            </a:r>
            <a:r>
              <a:rPr lang="nb-NO" dirty="0" err="1" smtClean="0"/>
              <a:t>regulations</a:t>
            </a:r>
            <a:r>
              <a:rPr lang="nb-NO" dirty="0" smtClean="0"/>
              <a:t> in </a:t>
            </a:r>
            <a:r>
              <a:rPr lang="nb-NO" dirty="0" err="1" smtClean="0"/>
              <a:t>ensuring</a:t>
            </a:r>
            <a:r>
              <a:rPr lang="nb-NO" dirty="0" smtClean="0"/>
              <a:t> </a:t>
            </a:r>
            <a:r>
              <a:rPr lang="nb-NO" dirty="0" err="1" smtClean="0"/>
              <a:t>quality</a:t>
            </a:r>
            <a:r>
              <a:rPr lang="nb-NO" dirty="0" smtClean="0"/>
              <a:t> in </a:t>
            </a:r>
            <a:r>
              <a:rPr lang="nb-NO" dirty="0" err="1" smtClean="0"/>
              <a:t>production</a:t>
            </a:r>
            <a:r>
              <a:rPr lang="nb-NO" dirty="0" smtClean="0"/>
              <a:t> and moral in </a:t>
            </a:r>
            <a:r>
              <a:rPr lang="nb-NO" dirty="0" err="1" smtClean="0"/>
              <a:t>practice</a:t>
            </a:r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55576" y="697260"/>
            <a:ext cx="7921944" cy="953130"/>
          </a:xfrm>
        </p:spPr>
        <p:txBody>
          <a:bodyPr/>
          <a:lstStyle/>
          <a:p>
            <a:r>
              <a:rPr lang="nb-NO" dirty="0" smtClean="0">
                <a:latin typeface="Cambria" panose="02040503050406030204" pitchFamily="18" charset="0"/>
              </a:rPr>
              <a:t>The </a:t>
            </a:r>
            <a:r>
              <a:rPr lang="nb-NO" dirty="0" err="1" smtClean="0">
                <a:latin typeface="Cambria" panose="02040503050406030204" pitchFamily="18" charset="0"/>
              </a:rPr>
              <a:t>development</a:t>
            </a:r>
            <a:r>
              <a:rPr lang="nb-NO" dirty="0" smtClean="0">
                <a:latin typeface="Cambria" panose="02040503050406030204" pitchFamily="18" charset="0"/>
              </a:rPr>
              <a:t> </a:t>
            </a:r>
            <a:r>
              <a:rPr lang="nb-NO" dirty="0" err="1" smtClean="0">
                <a:latin typeface="Cambria" panose="02040503050406030204" pitchFamily="18" charset="0"/>
              </a:rPr>
              <a:t>of</a:t>
            </a:r>
            <a:r>
              <a:rPr lang="nb-NO" dirty="0" smtClean="0">
                <a:latin typeface="Cambria" panose="02040503050406030204" pitchFamily="18" charset="0"/>
              </a:rPr>
              <a:t> </a:t>
            </a:r>
            <a:r>
              <a:rPr lang="nb-NO" dirty="0" err="1" smtClean="0">
                <a:latin typeface="Cambria" panose="02040503050406030204" pitchFamily="18" charset="0"/>
              </a:rPr>
              <a:t>laboratory</a:t>
            </a:r>
            <a:r>
              <a:rPr lang="nb-NO" dirty="0" smtClean="0">
                <a:latin typeface="Cambria" panose="02040503050406030204" pitchFamily="18" charset="0"/>
              </a:rPr>
              <a:t> animal </a:t>
            </a:r>
            <a:r>
              <a:rPr lang="nb-NO" dirty="0" err="1" smtClean="0">
                <a:latin typeface="Cambria" panose="02040503050406030204" pitchFamily="18" charset="0"/>
              </a:rPr>
              <a:t>science</a:t>
            </a:r>
            <a:endParaRPr lang="nb-NO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8918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Technological</a:t>
            </a:r>
            <a:r>
              <a:rPr lang="nb-NO" dirty="0" smtClean="0"/>
              <a:t> </a:t>
            </a:r>
            <a:r>
              <a:rPr lang="nb-NO" dirty="0" err="1" smtClean="0"/>
              <a:t>innovations</a:t>
            </a:r>
            <a:r>
              <a:rPr lang="nb-NO" dirty="0" smtClean="0"/>
              <a:t> in </a:t>
            </a:r>
            <a:r>
              <a:rPr lang="nb-NO" dirty="0" err="1" smtClean="0"/>
              <a:t>public</a:t>
            </a:r>
            <a:r>
              <a:rPr lang="nb-NO" dirty="0" smtClean="0"/>
              <a:t> </a:t>
            </a:r>
            <a:r>
              <a:rPr lang="nb-NO" dirty="0" err="1" smtClean="0"/>
              <a:t>health</a:t>
            </a:r>
            <a:r>
              <a:rPr lang="nb-NO" dirty="0" smtClean="0"/>
              <a:t> and </a:t>
            </a:r>
            <a:r>
              <a:rPr lang="nb-NO" dirty="0" err="1" smtClean="0"/>
              <a:t>medicine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are new technologies accepted and/or resisted socially and materially?</a:t>
            </a:r>
          </a:p>
          <a:p>
            <a:r>
              <a:rPr lang="en-US" dirty="0"/>
              <a:t>How </a:t>
            </a:r>
            <a:r>
              <a:rPr lang="en-US" dirty="0" smtClean="0"/>
              <a:t>are </a:t>
            </a:r>
            <a:r>
              <a:rPr lang="en-US" dirty="0"/>
              <a:t>resistance to and acceptance of science </a:t>
            </a:r>
            <a:r>
              <a:rPr lang="en-US" dirty="0" smtClean="0"/>
              <a:t>and technology articulated</a:t>
            </a:r>
            <a:r>
              <a:rPr lang="en-US" dirty="0"/>
              <a:t>, negotiated, and enacted in specific sites, objects and historically situated practices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cultural, economic and other values are enacted in negotiations of technological innovations in public health and medicine?</a:t>
            </a:r>
          </a:p>
          <a:p>
            <a:endParaRPr lang="nb-NO" dirty="0"/>
          </a:p>
          <a:p>
            <a:pPr marL="362926" lvl="1" indent="0">
              <a:buNone/>
            </a:pPr>
            <a:endParaRPr lang="en-US" dirty="0" smtClean="0"/>
          </a:p>
          <a:p>
            <a:pPr marL="362926" lvl="1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55334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Vaccines</a:t>
            </a:r>
            <a:r>
              <a:rPr lang="nb-NO" dirty="0" smtClean="0"/>
              <a:t> as </a:t>
            </a:r>
            <a:r>
              <a:rPr lang="nb-NO" dirty="0" err="1" smtClean="0"/>
              <a:t>social</a:t>
            </a:r>
            <a:r>
              <a:rPr lang="nb-NO" dirty="0" smtClean="0"/>
              <a:t> </a:t>
            </a:r>
            <a:r>
              <a:rPr lang="nb-NO" dirty="0" err="1" smtClean="0"/>
              <a:t>controversies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1. Resistance </a:t>
            </a:r>
            <a:r>
              <a:rPr lang="en-US" sz="2000" b="1" dirty="0"/>
              <a:t>to </a:t>
            </a:r>
            <a:r>
              <a:rPr lang="en-US" sz="2000" b="1" dirty="0" smtClean="0"/>
              <a:t>vaccines in society</a:t>
            </a:r>
            <a:r>
              <a:rPr lang="en-US" sz="2000" dirty="0" smtClean="0"/>
              <a:t>: </a:t>
            </a:r>
            <a:r>
              <a:rPr lang="en-US" sz="2000" dirty="0"/>
              <a:t>Where and how have resistance to vaccines emerged? What alternative expertise have been mobilized? How do new social media and the Internet challenge conventional authorities on health such as policy-makers, governmental officials, and scientists?</a:t>
            </a:r>
            <a:endParaRPr lang="nb-NO" sz="2000" dirty="0"/>
          </a:p>
          <a:p>
            <a:pPr marL="0" lvl="0" indent="0">
              <a:buNone/>
            </a:pPr>
            <a:endParaRPr lang="en-US" sz="2000" dirty="0" smtClean="0"/>
          </a:p>
          <a:p>
            <a:pPr marL="0" lvl="0" indent="0">
              <a:buNone/>
            </a:pPr>
            <a:r>
              <a:rPr lang="en-US" sz="2000" dirty="0" smtClean="0"/>
              <a:t>- Relevant </a:t>
            </a:r>
            <a:r>
              <a:rPr lang="en-US" sz="2000" dirty="0"/>
              <a:t>sites: Internet, social media, mass media, regulations and laws, </a:t>
            </a:r>
            <a:endParaRPr lang="nb-NO" sz="2000" dirty="0"/>
          </a:p>
          <a:p>
            <a:pPr marL="0" lvl="0" indent="0">
              <a:buNone/>
            </a:pPr>
            <a:r>
              <a:rPr lang="en-US" sz="2000" dirty="0" smtClean="0"/>
              <a:t>- Methods</a:t>
            </a:r>
            <a:r>
              <a:rPr lang="en-US" sz="2000" dirty="0"/>
              <a:t>: Text analysis (historical/contemporary), interviews, field work</a:t>
            </a:r>
            <a:endParaRPr lang="nb-NO" sz="20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22116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Acceptance of vaccines</a:t>
            </a:r>
            <a:r>
              <a:rPr lang="en-US" dirty="0"/>
              <a:t>: </a:t>
            </a:r>
            <a:r>
              <a:rPr lang="en-US" dirty="0" smtClean="0"/>
              <a:t>How do processes of acceptance of new science and technology unfold? More specific questions: </a:t>
            </a:r>
          </a:p>
          <a:p>
            <a:pPr marL="0" indent="0">
              <a:buNone/>
            </a:pPr>
            <a:r>
              <a:rPr lang="en-US" sz="2000" dirty="0" smtClean="0"/>
              <a:t>How </a:t>
            </a:r>
            <a:r>
              <a:rPr lang="en-US" sz="2000" dirty="0"/>
              <a:t>do vaccines work as political </a:t>
            </a:r>
            <a:r>
              <a:rPr lang="en-US" sz="2000" dirty="0" smtClean="0"/>
              <a:t>technologies in </a:t>
            </a:r>
            <a:r>
              <a:rPr lang="en-US" sz="2000" dirty="0"/>
              <a:t>public health medicine and food production?</a:t>
            </a:r>
            <a:endParaRPr lang="nb-NO" sz="2000" dirty="0"/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US" sz="2000" dirty="0"/>
              <a:t>Relevant sites: The laboratory, public administration, the </a:t>
            </a:r>
            <a:r>
              <a:rPr lang="en-US" sz="2000" dirty="0" smtClean="0"/>
              <a:t>“farm”, NGOs</a:t>
            </a:r>
            <a:endParaRPr lang="en-US" sz="2000" dirty="0"/>
          </a:p>
          <a:p>
            <a:pPr marL="0" lvl="0" indent="0">
              <a:buNone/>
            </a:pPr>
            <a:r>
              <a:rPr lang="en-US" sz="2000" dirty="0"/>
              <a:t>Methods: Ethnography, text analysis, archive studies, interviews </a:t>
            </a:r>
            <a:endParaRPr lang="nb-NO" sz="2000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2/16/17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3294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200" dirty="0" err="1" smtClean="0"/>
              <a:t>Examples</a:t>
            </a:r>
            <a:r>
              <a:rPr lang="nb-NO" sz="2200" dirty="0" smtClean="0"/>
              <a:t> </a:t>
            </a:r>
            <a:r>
              <a:rPr lang="nb-NO" sz="2200" dirty="0" err="1" smtClean="0"/>
              <a:t>of</a:t>
            </a:r>
            <a:r>
              <a:rPr lang="nb-NO" sz="2200" dirty="0" smtClean="0"/>
              <a:t> </a:t>
            </a:r>
            <a:r>
              <a:rPr lang="nb-NO" sz="2200" dirty="0" err="1" smtClean="0"/>
              <a:t>vaccine</a:t>
            </a:r>
            <a:r>
              <a:rPr lang="nb-NO" sz="2200" dirty="0" smtClean="0"/>
              <a:t> </a:t>
            </a:r>
            <a:r>
              <a:rPr lang="nb-NO" sz="2200" dirty="0" err="1" smtClean="0"/>
              <a:t>innovations</a:t>
            </a:r>
            <a:r>
              <a:rPr lang="nb-NO" sz="2200" dirty="0" smtClean="0"/>
              <a:t> and </a:t>
            </a:r>
            <a:r>
              <a:rPr lang="nb-NO" sz="2200" dirty="0" err="1" smtClean="0"/>
              <a:t>controversies</a:t>
            </a:r>
            <a:r>
              <a:rPr lang="nb-NO" sz="2200" dirty="0" smtClean="0"/>
              <a:t> in </a:t>
            </a:r>
            <a:r>
              <a:rPr lang="nb-NO" sz="2200" dirty="0" err="1" smtClean="0"/>
              <a:t>public</a:t>
            </a:r>
            <a:r>
              <a:rPr lang="nb-NO" sz="2200" dirty="0" smtClean="0"/>
              <a:t> </a:t>
            </a:r>
            <a:r>
              <a:rPr lang="nb-NO" sz="2200" dirty="0" err="1"/>
              <a:t>health</a:t>
            </a:r>
            <a:r>
              <a:rPr lang="nb-NO" sz="2200" dirty="0"/>
              <a:t> </a:t>
            </a:r>
            <a:r>
              <a:rPr lang="nb-NO" sz="2200" dirty="0" err="1"/>
              <a:t>medicine</a:t>
            </a:r>
            <a:r>
              <a:rPr lang="nb-NO" sz="2200" dirty="0"/>
              <a:t> and </a:t>
            </a:r>
            <a:r>
              <a:rPr lang="nb-NO" sz="2200" dirty="0" err="1"/>
              <a:t>other</a:t>
            </a:r>
            <a:r>
              <a:rPr lang="nb-NO" sz="2200" dirty="0"/>
              <a:t> </a:t>
            </a:r>
            <a:r>
              <a:rPr lang="nb-NO" sz="2200" dirty="0" err="1"/>
              <a:t>bioeconomies</a:t>
            </a:r>
            <a:r>
              <a:rPr lang="nb-NO" sz="2200" dirty="0"/>
              <a:t/>
            </a:r>
            <a:br>
              <a:rPr lang="nb-NO" sz="2200" dirty="0"/>
            </a:br>
            <a:endParaRPr lang="nb-NO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6009" t="6266" r="37988" b="5936"/>
          <a:stretch/>
        </p:blipFill>
        <p:spPr bwMode="auto">
          <a:xfrm>
            <a:off x="6156176" y="1273324"/>
            <a:ext cx="2758467" cy="3118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chemeClr val="accent1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2926" lvl="1" indent="0">
              <a:buNone/>
            </a:pPr>
            <a:r>
              <a:rPr lang="nb-NO" sz="1800" b="1" dirty="0" smtClean="0"/>
              <a:t>Animal-</a:t>
            </a:r>
            <a:r>
              <a:rPr lang="nb-NO" sz="1800" b="1" dirty="0" err="1" smtClean="0"/>
              <a:t>based</a:t>
            </a:r>
            <a:r>
              <a:rPr lang="nb-NO" sz="1800" b="1" dirty="0" smtClean="0"/>
              <a:t> </a:t>
            </a:r>
            <a:r>
              <a:rPr lang="nb-NO" sz="1800" b="1" dirty="0" err="1"/>
              <a:t>industries</a:t>
            </a:r>
            <a:r>
              <a:rPr lang="nb-NO" sz="1800" b="1" dirty="0"/>
              <a:t>: </a:t>
            </a:r>
            <a:endParaRPr lang="nb-NO" sz="1800" b="1" dirty="0" smtClean="0"/>
          </a:p>
          <a:p>
            <a:pPr marL="362926" lvl="1" indent="0">
              <a:buNone/>
            </a:pPr>
            <a:r>
              <a:rPr lang="nb-NO" sz="1800" dirty="0" err="1" smtClean="0"/>
              <a:t>Vaccine</a:t>
            </a:r>
            <a:r>
              <a:rPr lang="nb-NO" sz="1800" dirty="0" smtClean="0"/>
              <a:t> </a:t>
            </a:r>
            <a:r>
              <a:rPr lang="nb-NO" sz="1800" dirty="0" err="1" smtClean="0"/>
              <a:t>innovation</a:t>
            </a:r>
            <a:r>
              <a:rPr lang="nb-NO" sz="1800" dirty="0"/>
              <a:t> </a:t>
            </a:r>
            <a:r>
              <a:rPr lang="nb-NO" sz="1800" dirty="0" smtClean="0"/>
              <a:t>as an </a:t>
            </a:r>
            <a:r>
              <a:rPr lang="nb-NO" sz="1800" dirty="0" err="1" smtClean="0"/>
              <a:t>important</a:t>
            </a:r>
            <a:r>
              <a:rPr lang="nb-NO" sz="1800" dirty="0" smtClean="0"/>
              <a:t> </a:t>
            </a:r>
            <a:r>
              <a:rPr lang="nb-NO" sz="1800" dirty="0" err="1" smtClean="0"/>
              <a:t>tool</a:t>
            </a:r>
            <a:r>
              <a:rPr lang="nb-NO" sz="1800" dirty="0" smtClean="0"/>
              <a:t> </a:t>
            </a:r>
          </a:p>
          <a:p>
            <a:pPr marL="362926" lvl="1" indent="0">
              <a:buNone/>
            </a:pPr>
            <a:r>
              <a:rPr lang="nb-NO" sz="1800" dirty="0" smtClean="0"/>
              <a:t>(ex. DNA </a:t>
            </a:r>
            <a:r>
              <a:rPr lang="nb-NO" sz="1800" dirty="0" err="1"/>
              <a:t>vaccines</a:t>
            </a:r>
            <a:r>
              <a:rPr lang="nb-NO" sz="1800" dirty="0"/>
              <a:t>), </a:t>
            </a:r>
            <a:r>
              <a:rPr lang="nb-NO" sz="1800" dirty="0" err="1" smtClean="0"/>
              <a:t>but</a:t>
            </a:r>
            <a:r>
              <a:rPr lang="nb-NO" sz="1800" dirty="0" smtClean="0"/>
              <a:t> </a:t>
            </a:r>
            <a:r>
              <a:rPr lang="nb-NO" sz="1800" dirty="0" err="1"/>
              <a:t>also</a:t>
            </a:r>
            <a:r>
              <a:rPr lang="nb-NO" sz="1800" dirty="0"/>
              <a:t> </a:t>
            </a:r>
            <a:r>
              <a:rPr lang="nb-NO" sz="1800" dirty="0" err="1"/>
              <a:t>innovations</a:t>
            </a:r>
            <a:r>
              <a:rPr lang="nb-NO" sz="1800" dirty="0"/>
              <a:t> in </a:t>
            </a:r>
            <a:r>
              <a:rPr lang="nb-NO" sz="1800" dirty="0" err="1"/>
              <a:t>feed</a:t>
            </a:r>
            <a:r>
              <a:rPr lang="nb-NO" sz="1800" dirty="0" smtClean="0"/>
              <a:t>/</a:t>
            </a:r>
          </a:p>
          <a:p>
            <a:pPr marL="362926" lvl="1" indent="0">
              <a:buNone/>
            </a:pPr>
            <a:r>
              <a:rPr lang="nb-NO" sz="1800" dirty="0" err="1" smtClean="0"/>
              <a:t>fodder</a:t>
            </a:r>
            <a:r>
              <a:rPr lang="nb-NO" sz="1800" dirty="0" smtClean="0"/>
              <a:t> </a:t>
            </a:r>
            <a:r>
              <a:rPr lang="nb-NO" sz="1800" dirty="0"/>
              <a:t>for </a:t>
            </a:r>
            <a:r>
              <a:rPr lang="nb-NO" sz="1800" dirty="0" err="1" smtClean="0"/>
              <a:t>domesticated</a:t>
            </a:r>
            <a:r>
              <a:rPr lang="nb-NO" sz="1800" dirty="0" smtClean="0"/>
              <a:t> </a:t>
            </a:r>
            <a:r>
              <a:rPr lang="nb-NO" sz="1800" dirty="0" err="1"/>
              <a:t>livestock</a:t>
            </a:r>
            <a:r>
              <a:rPr lang="nb-NO" sz="1800" dirty="0"/>
              <a:t> (</a:t>
            </a:r>
            <a:r>
              <a:rPr lang="nb-NO" sz="1800" dirty="0" err="1"/>
              <a:t>which</a:t>
            </a:r>
            <a:r>
              <a:rPr lang="nb-NO" sz="1800" dirty="0"/>
              <a:t> most </a:t>
            </a:r>
            <a:endParaRPr lang="nb-NO" sz="1800" dirty="0" smtClean="0"/>
          </a:p>
          <a:p>
            <a:pPr marL="362926" lvl="1" indent="0">
              <a:buNone/>
            </a:pPr>
            <a:r>
              <a:rPr lang="nb-NO" sz="1800" dirty="0" err="1" smtClean="0"/>
              <a:t>often</a:t>
            </a:r>
            <a:r>
              <a:rPr lang="nb-NO" sz="1800" dirty="0" smtClean="0"/>
              <a:t> </a:t>
            </a:r>
            <a:r>
              <a:rPr lang="nb-NO" sz="1800" dirty="0" err="1" smtClean="0"/>
              <a:t>contain</a:t>
            </a:r>
            <a:r>
              <a:rPr lang="nb-NO" sz="1800" dirty="0" smtClean="0"/>
              <a:t> a </a:t>
            </a:r>
            <a:r>
              <a:rPr lang="nb-NO" sz="1800" dirty="0"/>
              <a:t>combination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feed</a:t>
            </a:r>
            <a:r>
              <a:rPr lang="nb-NO" sz="1800" dirty="0"/>
              <a:t> and (</a:t>
            </a:r>
            <a:r>
              <a:rPr lang="nb-NO" sz="1800" dirty="0" err="1"/>
              <a:t>preventative</a:t>
            </a:r>
            <a:r>
              <a:rPr lang="nb-NO" sz="1800" dirty="0"/>
              <a:t>) </a:t>
            </a:r>
            <a:endParaRPr lang="nb-NO" sz="1800" dirty="0" smtClean="0"/>
          </a:p>
          <a:p>
            <a:pPr marL="362926" lvl="1" indent="0">
              <a:buNone/>
            </a:pPr>
            <a:r>
              <a:rPr lang="nb-NO" sz="1800" dirty="0" err="1" smtClean="0"/>
              <a:t>drugs</a:t>
            </a:r>
            <a:r>
              <a:rPr lang="nb-NO" sz="1800" dirty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800" dirty="0" err="1" smtClean="0"/>
              <a:t>What</a:t>
            </a:r>
            <a:r>
              <a:rPr lang="nb-NO" sz="1800" dirty="0" smtClean="0"/>
              <a:t> is </a:t>
            </a:r>
            <a:r>
              <a:rPr lang="nb-NO" sz="1800" dirty="0" err="1" smtClean="0"/>
              <a:t>the</a:t>
            </a:r>
            <a:r>
              <a:rPr lang="nb-NO" sz="1800" dirty="0" smtClean="0"/>
              <a:t> </a:t>
            </a:r>
            <a:r>
              <a:rPr lang="nb-NO" sz="1800" dirty="0" err="1"/>
              <a:t>relationship</a:t>
            </a:r>
            <a:r>
              <a:rPr lang="nb-NO" sz="1800" dirty="0"/>
              <a:t> </a:t>
            </a:r>
            <a:r>
              <a:rPr lang="nb-NO" sz="1800" dirty="0" err="1"/>
              <a:t>between</a:t>
            </a:r>
            <a:r>
              <a:rPr lang="nb-NO" sz="1800" dirty="0"/>
              <a:t> risk (</a:t>
            </a:r>
            <a:r>
              <a:rPr lang="nb-NO" sz="1800" dirty="0" err="1"/>
              <a:t>biosecurity</a:t>
            </a:r>
            <a:r>
              <a:rPr lang="nb-NO" sz="1800" dirty="0"/>
              <a:t>) </a:t>
            </a:r>
          </a:p>
          <a:p>
            <a:pPr marL="362926" lvl="1" indent="0">
              <a:buNone/>
            </a:pPr>
            <a:r>
              <a:rPr lang="nb-NO" sz="1800" dirty="0"/>
              <a:t>and </a:t>
            </a:r>
            <a:r>
              <a:rPr lang="nb-NO" sz="1800" dirty="0" err="1"/>
              <a:t>care</a:t>
            </a:r>
            <a:r>
              <a:rPr lang="nb-NO" sz="1800" dirty="0"/>
              <a:t> (</a:t>
            </a:r>
            <a:r>
              <a:rPr lang="nb-NO" sz="1800" dirty="0" err="1"/>
              <a:t>welfare</a:t>
            </a:r>
            <a:r>
              <a:rPr lang="nb-NO" sz="1800" dirty="0"/>
              <a:t> and </a:t>
            </a:r>
            <a:r>
              <a:rPr lang="nb-NO" sz="1800" dirty="0" err="1"/>
              <a:t>quality</a:t>
            </a:r>
            <a:r>
              <a:rPr lang="nb-NO" sz="1800" dirty="0" smtClean="0"/>
              <a:t>) and </a:t>
            </a:r>
            <a:r>
              <a:rPr lang="nb-NO" sz="1800" dirty="0" err="1" smtClean="0"/>
              <a:t>how</a:t>
            </a:r>
            <a:r>
              <a:rPr lang="nb-NO" sz="1800" dirty="0" smtClean="0"/>
              <a:t> is it </a:t>
            </a:r>
            <a:r>
              <a:rPr lang="nb-NO" sz="1800" dirty="0" err="1" smtClean="0"/>
              <a:t>managed</a:t>
            </a:r>
            <a:r>
              <a:rPr lang="nb-NO" sz="1800" dirty="0" smtClean="0"/>
              <a:t>?</a:t>
            </a:r>
          </a:p>
          <a:p>
            <a:pPr marL="362926" lvl="1" indent="0">
              <a:buNone/>
            </a:pPr>
            <a:endParaRPr lang="nb-NO" dirty="0" smtClean="0"/>
          </a:p>
          <a:p>
            <a:pPr marL="362926" lvl="1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32593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 err="1"/>
              <a:t>Examples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vaccine</a:t>
            </a:r>
            <a:r>
              <a:rPr lang="nb-NO" sz="2000" dirty="0"/>
              <a:t> </a:t>
            </a:r>
            <a:r>
              <a:rPr lang="nb-NO" sz="2000" dirty="0" err="1"/>
              <a:t>innovations</a:t>
            </a:r>
            <a:r>
              <a:rPr lang="nb-NO" sz="2000" dirty="0"/>
              <a:t> and </a:t>
            </a:r>
            <a:r>
              <a:rPr lang="nb-NO" sz="2000" dirty="0" err="1"/>
              <a:t>controversies</a:t>
            </a:r>
            <a:r>
              <a:rPr lang="nb-NO" sz="2000" dirty="0"/>
              <a:t> in </a:t>
            </a:r>
            <a:r>
              <a:rPr lang="nb-NO" sz="2000" dirty="0" err="1"/>
              <a:t>public</a:t>
            </a:r>
            <a:r>
              <a:rPr lang="nb-NO" sz="2000" dirty="0"/>
              <a:t> </a:t>
            </a:r>
            <a:r>
              <a:rPr lang="nb-NO" sz="2000" dirty="0" err="1"/>
              <a:t>health</a:t>
            </a:r>
            <a:r>
              <a:rPr lang="nb-NO" sz="2000" dirty="0"/>
              <a:t> </a:t>
            </a:r>
            <a:r>
              <a:rPr lang="nb-NO" sz="2000" dirty="0" err="1"/>
              <a:t>medicine</a:t>
            </a:r>
            <a:r>
              <a:rPr lang="nb-NO" sz="2000" dirty="0"/>
              <a:t> and </a:t>
            </a:r>
            <a:r>
              <a:rPr lang="nb-NO" sz="2000" dirty="0" err="1"/>
              <a:t>other</a:t>
            </a:r>
            <a:r>
              <a:rPr lang="nb-NO" sz="2000" dirty="0"/>
              <a:t> </a:t>
            </a:r>
            <a:r>
              <a:rPr lang="nb-NO" sz="2000" dirty="0" err="1"/>
              <a:t>bioeconomies</a:t>
            </a:r>
            <a:r>
              <a:rPr lang="nb-NO" sz="2000" dirty="0"/>
              <a:t/>
            </a:r>
            <a:br>
              <a:rPr lang="nb-NO" sz="2000" dirty="0"/>
            </a:br>
            <a:endParaRPr lang="nb-NO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b="1" dirty="0" smtClean="0"/>
              <a:t>Public </a:t>
            </a:r>
            <a:r>
              <a:rPr lang="nb-NO" sz="1800" b="1" dirty="0" err="1" smtClean="0"/>
              <a:t>health</a:t>
            </a:r>
            <a:r>
              <a:rPr lang="nb-NO" sz="1800" b="1" dirty="0" smtClean="0"/>
              <a:t>: </a:t>
            </a:r>
          </a:p>
          <a:p>
            <a:pPr>
              <a:buFontTx/>
              <a:buChar char="-"/>
            </a:pPr>
            <a:r>
              <a:rPr lang="nb-NO" sz="1800" dirty="0" smtClean="0"/>
              <a:t>Flu </a:t>
            </a:r>
            <a:r>
              <a:rPr lang="nb-NO" sz="1800" dirty="0" err="1" smtClean="0"/>
              <a:t>vaccine</a:t>
            </a:r>
            <a:r>
              <a:rPr lang="nb-NO" sz="1800" dirty="0" smtClean="0"/>
              <a:t>; </a:t>
            </a:r>
            <a:r>
              <a:rPr lang="nb-NO" sz="1800" dirty="0" err="1" smtClean="0"/>
              <a:t>swine</a:t>
            </a:r>
            <a:r>
              <a:rPr lang="nb-NO" sz="1800" dirty="0" smtClean="0"/>
              <a:t> flu </a:t>
            </a:r>
            <a:r>
              <a:rPr lang="nb-NO" sz="1800" dirty="0" err="1" smtClean="0"/>
              <a:t>epidemic</a:t>
            </a:r>
            <a:r>
              <a:rPr lang="nb-NO" sz="1800" dirty="0" smtClean="0"/>
              <a:t>, </a:t>
            </a:r>
            <a:r>
              <a:rPr lang="nb-NO" sz="1800" dirty="0" err="1" smtClean="0"/>
              <a:t>bird</a:t>
            </a:r>
            <a:r>
              <a:rPr lang="nb-NO" sz="1800" dirty="0" smtClean="0"/>
              <a:t> flu, </a:t>
            </a:r>
            <a:r>
              <a:rPr lang="nb-NO" sz="1800" dirty="0" err="1" smtClean="0"/>
              <a:t>seasonal</a:t>
            </a:r>
            <a:r>
              <a:rPr lang="nb-NO" sz="1800" dirty="0" smtClean="0"/>
              <a:t> flu</a:t>
            </a:r>
          </a:p>
          <a:p>
            <a:pPr>
              <a:buFontTx/>
              <a:buChar char="-"/>
            </a:pPr>
            <a:r>
              <a:rPr lang="nb-NO" sz="1800" dirty="0" smtClean="0"/>
              <a:t>HIV </a:t>
            </a:r>
            <a:r>
              <a:rPr lang="nb-NO" sz="1800" dirty="0" err="1" smtClean="0"/>
              <a:t>vaccine</a:t>
            </a:r>
            <a:r>
              <a:rPr lang="nb-NO" sz="1800" dirty="0" smtClean="0"/>
              <a:t>; </a:t>
            </a:r>
            <a:r>
              <a:rPr lang="nb-NO" sz="1800" dirty="0" err="1" smtClean="0"/>
              <a:t>currently</a:t>
            </a:r>
            <a:r>
              <a:rPr lang="nb-NO" sz="1800" dirty="0" smtClean="0"/>
              <a:t> </a:t>
            </a:r>
            <a:r>
              <a:rPr lang="nb-NO" sz="1800" dirty="0" err="1" smtClean="0"/>
              <a:t>there</a:t>
            </a:r>
            <a:r>
              <a:rPr lang="nb-NO" sz="1800" dirty="0" smtClean="0"/>
              <a:t> is </a:t>
            </a:r>
            <a:r>
              <a:rPr lang="nb-NO" sz="1800" dirty="0" err="1" smtClean="0"/>
              <a:t>no</a:t>
            </a:r>
            <a:r>
              <a:rPr lang="nb-NO" sz="1800" dirty="0" smtClean="0"/>
              <a:t> </a:t>
            </a:r>
            <a:r>
              <a:rPr lang="nb-NO" sz="1800" dirty="0" err="1" smtClean="0"/>
              <a:t>effective</a:t>
            </a:r>
            <a:r>
              <a:rPr lang="nb-NO" sz="1800" dirty="0" smtClean="0"/>
              <a:t> </a:t>
            </a:r>
            <a:r>
              <a:rPr lang="nb-NO" sz="1800" dirty="0" err="1" smtClean="0"/>
              <a:t>vaccine</a:t>
            </a:r>
            <a:r>
              <a:rPr lang="nb-NO" sz="1800" dirty="0" smtClean="0"/>
              <a:t>, </a:t>
            </a:r>
            <a:r>
              <a:rPr lang="nb-NO" sz="1800" dirty="0" err="1" smtClean="0"/>
              <a:t>but</a:t>
            </a:r>
            <a:r>
              <a:rPr lang="nb-NO" sz="1800" dirty="0" smtClean="0"/>
              <a:t> scientists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continuously</a:t>
            </a:r>
            <a:r>
              <a:rPr lang="nb-NO" sz="1800" dirty="0" smtClean="0"/>
              <a:t> </a:t>
            </a:r>
            <a:r>
              <a:rPr lang="nb-NO" sz="1800" dirty="0" err="1" smtClean="0"/>
              <a:t>working</a:t>
            </a:r>
            <a:r>
              <a:rPr lang="nb-NO" sz="1800" dirty="0" smtClean="0"/>
              <a:t> </a:t>
            </a:r>
            <a:r>
              <a:rPr lang="nb-NO" sz="1800" dirty="0" err="1" smtClean="0"/>
              <a:t>on</a:t>
            </a:r>
            <a:r>
              <a:rPr lang="nb-NO" sz="1800" dirty="0" smtClean="0"/>
              <a:t> it</a:t>
            </a:r>
          </a:p>
          <a:p>
            <a:pPr>
              <a:buFontTx/>
              <a:buChar char="-"/>
            </a:pPr>
            <a:r>
              <a:rPr lang="nb-NO" sz="1800" dirty="0" err="1" smtClean="0"/>
              <a:t>Childhood</a:t>
            </a:r>
            <a:r>
              <a:rPr lang="nb-NO" sz="1800" dirty="0" smtClean="0"/>
              <a:t> </a:t>
            </a:r>
            <a:r>
              <a:rPr lang="nb-NO" sz="1800" dirty="0" err="1" smtClean="0"/>
              <a:t>immunisation</a:t>
            </a:r>
            <a:r>
              <a:rPr lang="nb-NO" sz="1800" dirty="0" smtClean="0"/>
              <a:t> </a:t>
            </a:r>
            <a:r>
              <a:rPr lang="nb-NO" sz="1800" dirty="0" err="1" smtClean="0"/>
              <a:t>programme</a:t>
            </a:r>
            <a:endParaRPr lang="nb-NO" sz="1800" dirty="0" smtClean="0"/>
          </a:p>
          <a:p>
            <a:pPr>
              <a:buFontTx/>
              <a:buChar char="-"/>
            </a:pPr>
            <a:r>
              <a:rPr lang="nb-NO" sz="1800" dirty="0" smtClean="0"/>
              <a:t>Risk </a:t>
            </a:r>
            <a:r>
              <a:rPr lang="nb-NO" sz="1800" dirty="0" err="1" smtClean="0"/>
              <a:t>communication</a:t>
            </a:r>
            <a:r>
              <a:rPr lang="nb-NO" sz="1800" dirty="0" smtClean="0"/>
              <a:t> (policy-makers and scientists): How </a:t>
            </a:r>
            <a:r>
              <a:rPr lang="nb-NO" sz="1800" dirty="0" err="1" smtClean="0"/>
              <a:t>are</a:t>
            </a:r>
            <a:r>
              <a:rPr lang="nb-NO" sz="1800" dirty="0" smtClean="0"/>
              <a:t> </a:t>
            </a:r>
            <a:r>
              <a:rPr lang="nb-NO" sz="1800" dirty="0" err="1" smtClean="0"/>
              <a:t>public</a:t>
            </a:r>
            <a:r>
              <a:rPr lang="nb-NO" sz="1800" dirty="0" smtClean="0"/>
              <a:t> </a:t>
            </a:r>
            <a:r>
              <a:rPr lang="nb-NO" sz="1800" dirty="0" err="1" smtClean="0"/>
              <a:t>health</a:t>
            </a:r>
            <a:r>
              <a:rPr lang="nb-NO" sz="1800" dirty="0" smtClean="0"/>
              <a:t> </a:t>
            </a:r>
            <a:r>
              <a:rPr lang="nb-NO" sz="1800" dirty="0" err="1" smtClean="0"/>
              <a:t>advice</a:t>
            </a:r>
            <a:r>
              <a:rPr lang="nb-NO" sz="1800" dirty="0" smtClean="0"/>
              <a:t> and risk </a:t>
            </a:r>
            <a:r>
              <a:rPr lang="nb-NO" sz="1800" dirty="0" err="1" smtClean="0"/>
              <a:t>communicated</a:t>
            </a:r>
            <a:r>
              <a:rPr lang="nb-NO" sz="1800" dirty="0" smtClean="0"/>
              <a:t>?  </a:t>
            </a:r>
          </a:p>
          <a:p>
            <a:pPr>
              <a:buFontTx/>
              <a:buChar char="-"/>
            </a:pP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2/16/17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93029133"/>
      </p:ext>
    </p:extLst>
  </p:cSld>
  <p:clrMapOvr>
    <a:masterClrMapping/>
  </p:clrMapOvr>
</p:sld>
</file>

<file path=ppt/theme/theme1.xml><?xml version="1.0" encoding="utf-8"?>
<a:theme xmlns:a="http://schemas.openxmlformats.org/drawingml/2006/main" name="TIK_16_10_English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TIK_16_10_English</Template>
  <TotalTime>487</TotalTime>
  <Words>435</Words>
  <Application>Microsoft Macintosh PowerPoint</Application>
  <PresentationFormat>On-screen Show (16:10)</PresentationFormat>
  <Paragraphs>54</Paragraphs>
  <Slides>7</Slides>
  <Notes>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TIK_16_10_English</vt:lpstr>
      <vt:lpstr>Public Health and Medicine</vt:lpstr>
      <vt:lpstr>The development of laboratory animal science</vt:lpstr>
      <vt:lpstr>Technological innovations in public health and medicine</vt:lpstr>
      <vt:lpstr>Vaccines as social controversies</vt:lpstr>
      <vt:lpstr>Slide 6</vt:lpstr>
      <vt:lpstr>Examples of vaccine innovations and controversies in public health medicine and other bioeconomies </vt:lpstr>
      <vt:lpstr>Examples of vaccine innovations and controversies in public health medicine and other bioeconomies </vt:lpstr>
    </vt:vector>
  </TitlesOfParts>
  <Company>Universitetet i Oslo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Tone Druglitrø</dc:creator>
  <cp:lastModifiedBy>TIK UIO</cp:lastModifiedBy>
  <cp:revision>25</cp:revision>
  <cp:lastPrinted>2017-02-14T15:05:58Z</cp:lastPrinted>
  <dcterms:created xsi:type="dcterms:W3CDTF">2017-02-16T08:15:15Z</dcterms:created>
  <dcterms:modified xsi:type="dcterms:W3CDTF">2017-02-16T09:02:03Z</dcterms:modified>
</cp:coreProperties>
</file>