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8" r:id="rId4"/>
    <p:sldId id="280" r:id="rId5"/>
    <p:sldId id="27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46" autoAdjust="0"/>
    <p:restoredTop sz="94660"/>
  </p:normalViewPr>
  <p:slideViewPr>
    <p:cSldViewPr>
      <p:cViewPr>
        <p:scale>
          <a:sx n="91" d="100"/>
          <a:sy n="91" d="100"/>
        </p:scale>
        <p:origin x="-1522" y="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v.uio.no/tik/english/research/projects/susvaluewaste/index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470025"/>
          </a:xfrm>
        </p:spPr>
        <p:txBody>
          <a:bodyPr>
            <a:normAutofit/>
          </a:bodyPr>
          <a:lstStyle/>
          <a:p>
            <a:r>
              <a:rPr lang="nb-NO" b="1" dirty="0" err="1" smtClean="0">
                <a:latin typeface="Times New Roman" pitchFamily="18" charset="0"/>
                <a:cs typeface="Times New Roman" pitchFamily="18" charset="0"/>
              </a:rPr>
              <a:t>Organic</a:t>
            </a:r>
            <a:r>
              <a:rPr lang="nb-NO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b="1" dirty="0" err="1" smtClean="0">
                <a:latin typeface="Times New Roman" pitchFamily="18" charset="0"/>
                <a:cs typeface="Times New Roman" pitchFamily="18" charset="0"/>
              </a:rPr>
              <a:t>waste</a:t>
            </a:r>
            <a:r>
              <a:rPr lang="nb-NO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nb-NO" b="1" dirty="0" err="1" smtClean="0">
                <a:latin typeface="Times New Roman" pitchFamily="18" charset="0"/>
                <a:cs typeface="Times New Roman" pitchFamily="18" charset="0"/>
              </a:rPr>
              <a:t>recycling</a:t>
            </a:r>
            <a:r>
              <a:rPr lang="nb-NO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nb-NO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nb-NO" b="1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nb-NO" b="1" dirty="0" err="1" smtClean="0">
                <a:latin typeface="Times New Roman" pitchFamily="18" charset="0"/>
                <a:cs typeface="Times New Roman" pitchFamily="18" charset="0"/>
              </a:rPr>
              <a:t>innovation</a:t>
            </a:r>
            <a:endParaRPr lang="es-ES_tradn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Fulvio Castellacci</a:t>
            </a:r>
          </a:p>
          <a:p>
            <a:endParaRPr lang="nb-NO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nb-NO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TIK &amp; ESST Master </a:t>
            </a:r>
          </a:p>
          <a:p>
            <a:r>
              <a:rPr lang="nb-NO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r>
              <a:rPr lang="nb-NO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of Oslo, </a:t>
            </a:r>
            <a:r>
              <a:rPr lang="nb-NO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February</a:t>
            </a:r>
            <a:r>
              <a:rPr lang="nb-NO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2016</a:t>
            </a:r>
            <a:endParaRPr lang="es-ES_tradnl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8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Background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and questions</a:t>
            </a:r>
            <a:endParaRPr lang="es-ES_tradnl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83163"/>
          </a:xfrm>
        </p:spPr>
        <p:txBody>
          <a:bodyPr>
            <a:normAutofit/>
          </a:bodyPr>
          <a:lstStyle/>
          <a:p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Growing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interest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bio-economy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” and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“circular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economy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Waste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consumption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production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activities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can be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transformed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a new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resource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(material,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appropriate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technologies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are in place</a:t>
            </a:r>
          </a:p>
          <a:p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However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emergence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large-scale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diffusion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these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innovations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only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depend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technological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possibilities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they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largely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shaped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s-ES_tradnl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a set of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economic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market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conditions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as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well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as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political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framework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support</a:t>
            </a:r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67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Project </a:t>
            </a:r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framework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objectives</a:t>
            </a:r>
            <a:endParaRPr lang="es-ES_tradnl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181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new project coordinated by NIFU and funded by the Norwegian Research Council (2015-2019). [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2"/>
              </a:rPr>
              <a:t>Project webpage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Partners: TIK(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UiO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Østfold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Research; Norwegian Forest and Landscape Institute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NFLI); Centre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Innovation Research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CIR, Stavanger); CIRCLE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Lund University); Technical University of Denmark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objective of this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project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investigate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potential for value added and improved sustainability in the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valorisation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of organic waste streams, residual feedstock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by-products –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analysing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value chains inside and across different sectors of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bioeconomy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22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Themes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interest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for Master students</a:t>
            </a:r>
            <a:endParaRPr lang="es-ES_tradnl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4953000"/>
          </a:xfrm>
        </p:spPr>
        <p:txBody>
          <a:bodyPr>
            <a:normAutofit fontScale="92500" lnSpcReduction="10000"/>
          </a:bodyPr>
          <a:lstStyle/>
          <a:p>
            <a:r>
              <a:rPr lang="nb-NO" sz="2400" b="1" dirty="0" err="1" smtClean="0">
                <a:latin typeface="Times New Roman" pitchFamily="18" charset="0"/>
                <a:cs typeface="Times New Roman" pitchFamily="18" charset="0"/>
              </a:rPr>
              <a:t>Mapping</a:t>
            </a:r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 (WP1):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provide an overall system overview of the circular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bioeconomy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analyse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existing visions, setting up and comparing alternative policy scenarios and conduct a foresight study on feasible development scenarios and value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chains (document analysis and foresight methods)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Cases (WP2):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focus on one or more selected cases, and study how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existing value chains for bio-based products influence the sustainable value creation from OW streams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Norway (case studies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, interviews with firms)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Policy (WP5):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study the process of policy formulation and implementation for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organic waste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at different levels and sectors 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governance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(document analysis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interviews with stakeholders) 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20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Contact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persons and </a:t>
            </a:r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possible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supervisors</a:t>
            </a:r>
            <a:endParaRPr lang="es-ES_tradnl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458200" cy="4724400"/>
          </a:xfrm>
        </p:spPr>
        <p:txBody>
          <a:bodyPr>
            <a:normAutofit/>
          </a:bodyPr>
          <a:lstStyle/>
          <a:p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At TIK: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Olav Wicken; Arne Fevolden; Valentina Elena Tartiu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At NIFU: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Antje Klitkou; Markus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Bugge</a:t>
            </a:r>
            <a:endParaRPr lang="nb-NO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A supervisor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be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assigned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by TIK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depending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thematic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interests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available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resources</a:t>
            </a:r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  <a:p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  <a:p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25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351</Words>
  <Application>Microsoft Office PowerPoint</Application>
  <PresentationFormat>On-screen Show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Organic waste, recycling  and innovation</vt:lpstr>
      <vt:lpstr>Background and questions</vt:lpstr>
      <vt:lpstr>Project framework and objectives</vt:lpstr>
      <vt:lpstr>Themes of interest for Master students</vt:lpstr>
      <vt:lpstr>Contact persons and possible supervisors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Title....</dc:title>
  <dc:creator>Fulvio Castellacci</dc:creator>
  <cp:lastModifiedBy>fulvioca_adm</cp:lastModifiedBy>
  <cp:revision>153</cp:revision>
  <dcterms:created xsi:type="dcterms:W3CDTF">2006-08-16T00:00:00Z</dcterms:created>
  <dcterms:modified xsi:type="dcterms:W3CDTF">2016-02-15T16:07:14Z</dcterms:modified>
</cp:coreProperties>
</file>