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27"/>
  </p:notesMasterIdLst>
  <p:handoutMasterIdLst>
    <p:handoutMasterId r:id="rId28"/>
  </p:handoutMasterIdLst>
  <p:sldIdLst>
    <p:sldId id="799" r:id="rId5"/>
    <p:sldId id="793" r:id="rId6"/>
    <p:sldId id="801" r:id="rId7"/>
    <p:sldId id="795" r:id="rId8"/>
    <p:sldId id="787" r:id="rId9"/>
    <p:sldId id="779" r:id="rId10"/>
    <p:sldId id="804" r:id="rId11"/>
    <p:sldId id="802" r:id="rId12"/>
    <p:sldId id="789" r:id="rId13"/>
    <p:sldId id="780" r:id="rId14"/>
    <p:sldId id="781" r:id="rId15"/>
    <p:sldId id="778" r:id="rId16"/>
    <p:sldId id="782" r:id="rId17"/>
    <p:sldId id="783" r:id="rId18"/>
    <p:sldId id="784" r:id="rId19"/>
    <p:sldId id="785" r:id="rId20"/>
    <p:sldId id="722" r:id="rId21"/>
    <p:sldId id="803" r:id="rId22"/>
    <p:sldId id="791" r:id="rId23"/>
    <p:sldId id="805" r:id="rId24"/>
    <p:sldId id="264" r:id="rId25"/>
    <p:sldId id="806" r:id="rId26"/>
  </p:sldIdLst>
  <p:sldSz cx="12192000" cy="6858000"/>
  <p:notesSz cx="6858000" cy="9144000"/>
  <p:custDataLst>
    <p:tags r:id="rId29"/>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9265" autoAdjust="0"/>
  </p:normalViewPr>
  <p:slideViewPr>
    <p:cSldViewPr snapToGrid="0">
      <p:cViewPr varScale="1">
        <p:scale>
          <a:sx n="111" d="100"/>
          <a:sy n="111" d="100"/>
        </p:scale>
        <p:origin x="907" y="101"/>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722C9C-59E2-4614-B14D-2FE67CD70D05}" type="doc">
      <dgm:prSet loTypeId="urn:microsoft.com/office/officeart/2005/8/layout/chart3" loCatId="relationship" qsTypeId="urn:microsoft.com/office/officeart/2005/8/quickstyle/simple1" qsCatId="simple" csTypeId="urn:microsoft.com/office/officeart/2005/8/colors/accent0_3" csCatId="mainScheme" phldr="1"/>
      <dgm:spPr/>
      <dgm:t>
        <a:bodyPr/>
        <a:lstStyle/>
        <a:p>
          <a:endParaRPr lang="nb-NO"/>
        </a:p>
      </dgm:t>
    </dgm:pt>
    <dgm:pt modelId="{1CA07654-2E44-4076-82BB-4FDD3F344D3D}">
      <dgm:prSet/>
      <dgm:spPr>
        <a:solidFill>
          <a:schemeClr val="tx2"/>
        </a:solidFill>
        <a:ln>
          <a:noFill/>
        </a:ln>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Fagkunnskaper</a:t>
          </a:r>
        </a:p>
      </dgm:t>
    </dgm:pt>
    <dgm:pt modelId="{ADE09828-B8D5-4C63-8770-FE91811526EA}" type="parTrans" cxnId="{BE6D7259-7470-4C7B-A8C9-28659C09591C}">
      <dgm:prSet/>
      <dgm:spPr/>
      <dgm:t>
        <a:bodyPr/>
        <a:lstStyle/>
        <a:p>
          <a:endParaRPr lang="nb-NO"/>
        </a:p>
      </dgm:t>
    </dgm:pt>
    <dgm:pt modelId="{18C0D30D-5891-4F92-A9FD-367215647503}" type="sibTrans" cxnId="{BE6D7259-7470-4C7B-A8C9-28659C09591C}">
      <dgm:prSet/>
      <dgm:spPr/>
      <dgm:t>
        <a:bodyPr/>
        <a:lstStyle/>
        <a:p>
          <a:endParaRPr lang="nb-NO"/>
        </a:p>
      </dgm:t>
    </dgm:pt>
    <dgm:pt modelId="{1CD948FD-5EE0-4312-87AA-E0C035526EDA}">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Resultater</a:t>
          </a:r>
        </a:p>
      </dgm:t>
    </dgm:pt>
    <dgm:pt modelId="{4BB7D700-9DF9-4BE9-89FB-EC44344D6B4F}" type="parTrans" cxnId="{53849BB5-1006-44D3-AE24-9691F7E39843}">
      <dgm:prSet/>
      <dgm:spPr/>
      <dgm:t>
        <a:bodyPr/>
        <a:lstStyle/>
        <a:p>
          <a:endParaRPr lang="nb-NO"/>
        </a:p>
      </dgm:t>
    </dgm:pt>
    <dgm:pt modelId="{61089A1D-6E0C-48B3-87E9-C7F9FB763284}" type="sibTrans" cxnId="{53849BB5-1006-44D3-AE24-9691F7E39843}">
      <dgm:prSet/>
      <dgm:spPr/>
      <dgm:t>
        <a:bodyPr/>
        <a:lstStyle/>
        <a:p>
          <a:endParaRPr lang="nb-NO"/>
        </a:p>
      </dgm:t>
    </dgm:pt>
    <dgm:pt modelId="{757FF5F4-8707-459D-8E91-85A774463615}">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Motivasjon</a:t>
          </a:r>
        </a:p>
      </dgm:t>
    </dgm:pt>
    <dgm:pt modelId="{49C15665-0D4A-4CEC-8969-0D03D045FD42}" type="parTrans" cxnId="{435BF318-01A9-486C-9FD8-C24F789CC5C6}">
      <dgm:prSet/>
      <dgm:spPr/>
      <dgm:t>
        <a:bodyPr/>
        <a:lstStyle/>
        <a:p>
          <a:endParaRPr lang="nb-NO"/>
        </a:p>
      </dgm:t>
    </dgm:pt>
    <dgm:pt modelId="{D8F46E9B-A405-406E-809D-31A7604BDA7B}" type="sibTrans" cxnId="{435BF318-01A9-486C-9FD8-C24F789CC5C6}">
      <dgm:prSet/>
      <dgm:spPr/>
      <dgm:t>
        <a:bodyPr/>
        <a:lstStyle/>
        <a:p>
          <a:endParaRPr lang="nb-NO"/>
        </a:p>
      </dgm:t>
    </dgm:pt>
    <dgm:pt modelId="{EA79DDB6-DD31-465D-A2E2-8117D92AE703}">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Personlige egenskaper</a:t>
          </a:r>
        </a:p>
      </dgm:t>
    </dgm:pt>
    <dgm:pt modelId="{4811EBFB-DC16-40DF-A50F-BD35F9016396}" type="parTrans" cxnId="{F4F319D7-B062-4D2D-AF8E-2797FF01EADE}">
      <dgm:prSet/>
      <dgm:spPr/>
      <dgm:t>
        <a:bodyPr/>
        <a:lstStyle/>
        <a:p>
          <a:endParaRPr lang="nb-NO"/>
        </a:p>
      </dgm:t>
    </dgm:pt>
    <dgm:pt modelId="{B1A7ECB6-C67C-44F9-9C2F-12DCA57C6D0B}" type="sibTrans" cxnId="{F4F319D7-B062-4D2D-AF8E-2797FF01EADE}">
      <dgm:prSet/>
      <dgm:spPr/>
      <dgm:t>
        <a:bodyPr/>
        <a:lstStyle/>
        <a:p>
          <a:endParaRPr lang="nb-NO"/>
        </a:p>
      </dgm:t>
    </dgm:pt>
    <dgm:pt modelId="{50587486-65EA-48B0-9E70-29FE2BE84F04}">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 Ferdigheter fra deltidsjobb, verv, frivillig arbeid </a:t>
          </a:r>
        </a:p>
      </dgm:t>
    </dgm:pt>
    <dgm:pt modelId="{CFA513F8-89EF-4986-90C2-58C34DE12ABD}" type="parTrans" cxnId="{58A2B9E3-0561-4253-8CC6-5DDEE76CFC70}">
      <dgm:prSet/>
      <dgm:spPr/>
      <dgm:t>
        <a:bodyPr/>
        <a:lstStyle/>
        <a:p>
          <a:endParaRPr lang="nb-NO"/>
        </a:p>
      </dgm:t>
    </dgm:pt>
    <dgm:pt modelId="{8D1344FD-18E9-4700-A731-DE6660F59D2E}" type="sibTrans" cxnId="{58A2B9E3-0561-4253-8CC6-5DDEE76CFC70}">
      <dgm:prSet/>
      <dgm:spPr/>
      <dgm:t>
        <a:bodyPr/>
        <a:lstStyle/>
        <a:p>
          <a:endParaRPr lang="nb-NO"/>
        </a:p>
      </dgm:t>
    </dgm:pt>
    <dgm:pt modelId="{7E79D958-F22F-4C1A-A103-BD1AD89B3081}">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Generelle akademiske ferdigheter</a:t>
          </a:r>
        </a:p>
      </dgm:t>
    </dgm:pt>
    <dgm:pt modelId="{0060B98C-91FA-4857-83F2-5CF3AFCFAE83}" type="parTrans" cxnId="{AE11CEA7-CCCC-4C5D-A310-507D9292713B}">
      <dgm:prSet/>
      <dgm:spPr/>
      <dgm:t>
        <a:bodyPr/>
        <a:lstStyle/>
        <a:p>
          <a:endParaRPr lang="nb-NO"/>
        </a:p>
      </dgm:t>
    </dgm:pt>
    <dgm:pt modelId="{847DF0D0-3D31-44E1-B3BF-49A9B95190C7}" type="sibTrans" cxnId="{AE11CEA7-CCCC-4C5D-A310-507D9292713B}">
      <dgm:prSet/>
      <dgm:spPr/>
      <dgm:t>
        <a:bodyPr/>
        <a:lstStyle/>
        <a:p>
          <a:endParaRPr lang="nb-NO"/>
        </a:p>
      </dgm:t>
    </dgm:pt>
    <dgm:pt modelId="{54C6C304-CBB6-4961-B2DA-87D45ABDCC40}" type="pres">
      <dgm:prSet presAssocID="{46722C9C-59E2-4614-B14D-2FE67CD70D05}" presName="compositeShape" presStyleCnt="0">
        <dgm:presLayoutVars>
          <dgm:chMax val="7"/>
          <dgm:dir/>
          <dgm:resizeHandles val="exact"/>
        </dgm:presLayoutVars>
      </dgm:prSet>
      <dgm:spPr/>
    </dgm:pt>
    <dgm:pt modelId="{91E8D780-1F6E-4B44-97DB-DB7289B7D923}" type="pres">
      <dgm:prSet presAssocID="{46722C9C-59E2-4614-B14D-2FE67CD70D05}" presName="wedge1" presStyleLbl="node1" presStyleIdx="0" presStyleCnt="6" custLinFactNeighborX="46365" custLinFactNeighborY="10666"/>
      <dgm:spPr/>
    </dgm:pt>
    <dgm:pt modelId="{E7EEDB81-5772-4A09-8093-F088C8AEEDBA}" type="pres">
      <dgm:prSet presAssocID="{46722C9C-59E2-4614-B14D-2FE67CD70D05}" presName="wedge1Tx" presStyleLbl="node1" presStyleIdx="0" presStyleCnt="6">
        <dgm:presLayoutVars>
          <dgm:chMax val="0"/>
          <dgm:chPref val="0"/>
          <dgm:bulletEnabled val="1"/>
        </dgm:presLayoutVars>
      </dgm:prSet>
      <dgm:spPr/>
    </dgm:pt>
    <dgm:pt modelId="{ABE40990-EDB6-4C1D-AC1C-B2A2957DCFDD}" type="pres">
      <dgm:prSet presAssocID="{46722C9C-59E2-4614-B14D-2FE67CD70D05}" presName="wedge2" presStyleLbl="node1" presStyleIdx="1" presStyleCnt="6" custLinFactNeighborX="49511" custLinFactNeighborY="5509"/>
      <dgm:spPr/>
    </dgm:pt>
    <dgm:pt modelId="{6F03F698-D747-4C50-908C-13493A1C7766}" type="pres">
      <dgm:prSet presAssocID="{46722C9C-59E2-4614-B14D-2FE67CD70D05}" presName="wedge2Tx" presStyleLbl="node1" presStyleIdx="1" presStyleCnt="6">
        <dgm:presLayoutVars>
          <dgm:chMax val="0"/>
          <dgm:chPref val="0"/>
          <dgm:bulletEnabled val="1"/>
        </dgm:presLayoutVars>
      </dgm:prSet>
      <dgm:spPr/>
    </dgm:pt>
    <dgm:pt modelId="{B3C80B48-2C0F-4856-A44A-9271A346DC76}" type="pres">
      <dgm:prSet presAssocID="{46722C9C-59E2-4614-B14D-2FE67CD70D05}" presName="wedge3" presStyleLbl="node1" presStyleIdx="2" presStyleCnt="6" custLinFactNeighborX="49511" custLinFactNeighborY="5509"/>
      <dgm:spPr/>
    </dgm:pt>
    <dgm:pt modelId="{369FE9FB-2588-4C74-B5E3-81A6346605D6}" type="pres">
      <dgm:prSet presAssocID="{46722C9C-59E2-4614-B14D-2FE67CD70D05}" presName="wedge3Tx" presStyleLbl="node1" presStyleIdx="2" presStyleCnt="6">
        <dgm:presLayoutVars>
          <dgm:chMax val="0"/>
          <dgm:chPref val="0"/>
          <dgm:bulletEnabled val="1"/>
        </dgm:presLayoutVars>
      </dgm:prSet>
      <dgm:spPr/>
    </dgm:pt>
    <dgm:pt modelId="{57AEF676-4253-43E4-B266-EBB2BD4858F5}" type="pres">
      <dgm:prSet presAssocID="{46722C9C-59E2-4614-B14D-2FE67CD70D05}" presName="wedge4" presStyleLbl="node1" presStyleIdx="3" presStyleCnt="6" custLinFactNeighborX="49511" custLinFactNeighborY="5509"/>
      <dgm:spPr/>
    </dgm:pt>
    <dgm:pt modelId="{A2FBE07E-9436-45C3-9198-98B5A76CAF76}" type="pres">
      <dgm:prSet presAssocID="{46722C9C-59E2-4614-B14D-2FE67CD70D05}" presName="wedge4Tx" presStyleLbl="node1" presStyleIdx="3" presStyleCnt="6">
        <dgm:presLayoutVars>
          <dgm:chMax val="0"/>
          <dgm:chPref val="0"/>
          <dgm:bulletEnabled val="1"/>
        </dgm:presLayoutVars>
      </dgm:prSet>
      <dgm:spPr/>
    </dgm:pt>
    <dgm:pt modelId="{4DC2F278-695C-4883-96AA-25ACBEA075D2}" type="pres">
      <dgm:prSet presAssocID="{46722C9C-59E2-4614-B14D-2FE67CD70D05}" presName="wedge5" presStyleLbl="node1" presStyleIdx="4" presStyleCnt="6" custLinFactNeighborX="49511" custLinFactNeighborY="5509"/>
      <dgm:spPr/>
    </dgm:pt>
    <dgm:pt modelId="{30F03BAE-1125-4955-9F28-1897552983BD}" type="pres">
      <dgm:prSet presAssocID="{46722C9C-59E2-4614-B14D-2FE67CD70D05}" presName="wedge5Tx" presStyleLbl="node1" presStyleIdx="4" presStyleCnt="6">
        <dgm:presLayoutVars>
          <dgm:chMax val="0"/>
          <dgm:chPref val="0"/>
          <dgm:bulletEnabled val="1"/>
        </dgm:presLayoutVars>
      </dgm:prSet>
      <dgm:spPr/>
    </dgm:pt>
    <dgm:pt modelId="{69E08FFF-FB1E-4498-9F4A-C3A660BF4C20}" type="pres">
      <dgm:prSet presAssocID="{46722C9C-59E2-4614-B14D-2FE67CD70D05}" presName="wedge6" presStyleLbl="node1" presStyleIdx="5" presStyleCnt="6" custLinFactNeighborX="49617" custLinFactNeighborY="5511"/>
      <dgm:spPr/>
    </dgm:pt>
    <dgm:pt modelId="{D1E56BA4-BCFD-4886-AE4F-7E8EC38F3B14}" type="pres">
      <dgm:prSet presAssocID="{46722C9C-59E2-4614-B14D-2FE67CD70D05}" presName="wedge6Tx" presStyleLbl="node1" presStyleIdx="5" presStyleCnt="6">
        <dgm:presLayoutVars>
          <dgm:chMax val="0"/>
          <dgm:chPref val="0"/>
          <dgm:bulletEnabled val="1"/>
        </dgm:presLayoutVars>
      </dgm:prSet>
      <dgm:spPr/>
    </dgm:pt>
  </dgm:ptLst>
  <dgm:cxnLst>
    <dgm:cxn modelId="{435BF318-01A9-486C-9FD8-C24F789CC5C6}" srcId="{46722C9C-59E2-4614-B14D-2FE67CD70D05}" destId="{757FF5F4-8707-459D-8E91-85A774463615}" srcOrd="2" destOrd="0" parTransId="{49C15665-0D4A-4CEC-8969-0D03D045FD42}" sibTransId="{D8F46E9B-A405-406E-809D-31A7604BDA7B}"/>
    <dgm:cxn modelId="{BC207265-97E4-49CF-82FB-1FC231ED7178}" type="presOf" srcId="{EA79DDB6-DD31-465D-A2E2-8117D92AE703}" destId="{A2FBE07E-9436-45C3-9198-98B5A76CAF76}" srcOrd="1" destOrd="0" presId="urn:microsoft.com/office/officeart/2005/8/layout/chart3"/>
    <dgm:cxn modelId="{2EECF74A-21D2-4983-BFEA-29B644426069}" type="presOf" srcId="{1CD948FD-5EE0-4312-87AA-E0C035526EDA}" destId="{6F03F698-D747-4C50-908C-13493A1C7766}" srcOrd="1" destOrd="0" presId="urn:microsoft.com/office/officeart/2005/8/layout/chart3"/>
    <dgm:cxn modelId="{13373A6E-3BF7-4CCD-BA42-D7A7D6348446}" type="presOf" srcId="{7E79D958-F22F-4C1A-A103-BD1AD89B3081}" destId="{D1E56BA4-BCFD-4886-AE4F-7E8EC38F3B14}" srcOrd="1" destOrd="0" presId="urn:microsoft.com/office/officeart/2005/8/layout/chart3"/>
    <dgm:cxn modelId="{1CDFD775-CC37-4390-91CA-0E295F05CA5B}" type="presOf" srcId="{50587486-65EA-48B0-9E70-29FE2BE84F04}" destId="{4DC2F278-695C-4883-96AA-25ACBEA075D2}" srcOrd="0" destOrd="0" presId="urn:microsoft.com/office/officeart/2005/8/layout/chart3"/>
    <dgm:cxn modelId="{BE6D7259-7470-4C7B-A8C9-28659C09591C}" srcId="{46722C9C-59E2-4614-B14D-2FE67CD70D05}" destId="{1CA07654-2E44-4076-82BB-4FDD3F344D3D}" srcOrd="0" destOrd="0" parTransId="{ADE09828-B8D5-4C63-8770-FE91811526EA}" sibTransId="{18C0D30D-5891-4F92-A9FD-367215647503}"/>
    <dgm:cxn modelId="{E87F887C-4A09-47E5-8CC1-2840E0DDC544}" type="presOf" srcId="{757FF5F4-8707-459D-8E91-85A774463615}" destId="{369FE9FB-2588-4C74-B5E3-81A6346605D6}" srcOrd="1" destOrd="0" presId="urn:microsoft.com/office/officeart/2005/8/layout/chart3"/>
    <dgm:cxn modelId="{483D9081-D7B8-48A3-88D2-B91BA8BB8B86}" type="presOf" srcId="{EA79DDB6-DD31-465D-A2E2-8117D92AE703}" destId="{57AEF676-4253-43E4-B266-EBB2BD4858F5}" srcOrd="0" destOrd="0" presId="urn:microsoft.com/office/officeart/2005/8/layout/chart3"/>
    <dgm:cxn modelId="{33C9829A-10C0-4FD9-88EF-90501E72BC11}" type="presOf" srcId="{46722C9C-59E2-4614-B14D-2FE67CD70D05}" destId="{54C6C304-CBB6-4961-B2DA-87D45ABDCC40}" srcOrd="0" destOrd="0" presId="urn:microsoft.com/office/officeart/2005/8/layout/chart3"/>
    <dgm:cxn modelId="{AE11CEA7-CCCC-4C5D-A310-507D9292713B}" srcId="{46722C9C-59E2-4614-B14D-2FE67CD70D05}" destId="{7E79D958-F22F-4C1A-A103-BD1AD89B3081}" srcOrd="5" destOrd="0" parTransId="{0060B98C-91FA-4857-83F2-5CF3AFCFAE83}" sibTransId="{847DF0D0-3D31-44E1-B3BF-49A9B95190C7}"/>
    <dgm:cxn modelId="{A03D05A9-858F-4907-BE75-4D2AE03E9603}" type="presOf" srcId="{1CA07654-2E44-4076-82BB-4FDD3F344D3D}" destId="{91E8D780-1F6E-4B44-97DB-DB7289B7D923}" srcOrd="0" destOrd="0" presId="urn:microsoft.com/office/officeart/2005/8/layout/chart3"/>
    <dgm:cxn modelId="{0FC051AA-142D-4C21-B5E3-B2C15E9C1779}" type="presOf" srcId="{757FF5F4-8707-459D-8E91-85A774463615}" destId="{B3C80B48-2C0F-4856-A44A-9271A346DC76}" srcOrd="0" destOrd="0" presId="urn:microsoft.com/office/officeart/2005/8/layout/chart3"/>
    <dgm:cxn modelId="{53849BB5-1006-44D3-AE24-9691F7E39843}" srcId="{46722C9C-59E2-4614-B14D-2FE67CD70D05}" destId="{1CD948FD-5EE0-4312-87AA-E0C035526EDA}" srcOrd="1" destOrd="0" parTransId="{4BB7D700-9DF9-4BE9-89FB-EC44344D6B4F}" sibTransId="{61089A1D-6E0C-48B3-87E9-C7F9FB763284}"/>
    <dgm:cxn modelId="{4E6DB6C0-CBDF-4075-8DB4-B580DD054C8C}" type="presOf" srcId="{1CA07654-2E44-4076-82BB-4FDD3F344D3D}" destId="{E7EEDB81-5772-4A09-8093-F088C8AEEDBA}" srcOrd="1" destOrd="0" presId="urn:microsoft.com/office/officeart/2005/8/layout/chart3"/>
    <dgm:cxn modelId="{F4F319D7-B062-4D2D-AF8E-2797FF01EADE}" srcId="{46722C9C-59E2-4614-B14D-2FE67CD70D05}" destId="{EA79DDB6-DD31-465D-A2E2-8117D92AE703}" srcOrd="3" destOrd="0" parTransId="{4811EBFB-DC16-40DF-A50F-BD35F9016396}" sibTransId="{B1A7ECB6-C67C-44F9-9C2F-12DCA57C6D0B}"/>
    <dgm:cxn modelId="{A67C8CDD-8E2F-446C-A0EA-7C40EE00C243}" type="presOf" srcId="{50587486-65EA-48B0-9E70-29FE2BE84F04}" destId="{30F03BAE-1125-4955-9F28-1897552983BD}" srcOrd="1" destOrd="0" presId="urn:microsoft.com/office/officeart/2005/8/layout/chart3"/>
    <dgm:cxn modelId="{84C1BAE0-80EB-45C6-9CBF-3B0306A0585B}" type="presOf" srcId="{7E79D958-F22F-4C1A-A103-BD1AD89B3081}" destId="{69E08FFF-FB1E-4498-9F4A-C3A660BF4C20}" srcOrd="0" destOrd="0" presId="urn:microsoft.com/office/officeart/2005/8/layout/chart3"/>
    <dgm:cxn modelId="{58A2B9E3-0561-4253-8CC6-5DDEE76CFC70}" srcId="{46722C9C-59E2-4614-B14D-2FE67CD70D05}" destId="{50587486-65EA-48B0-9E70-29FE2BE84F04}" srcOrd="4" destOrd="0" parTransId="{CFA513F8-89EF-4986-90C2-58C34DE12ABD}" sibTransId="{8D1344FD-18E9-4700-A731-DE6660F59D2E}"/>
    <dgm:cxn modelId="{0E144DFF-CC56-4B91-9B1F-E303C3C46593}" type="presOf" srcId="{1CD948FD-5EE0-4312-87AA-E0C035526EDA}" destId="{ABE40990-EDB6-4C1D-AC1C-B2A2957DCFDD}" srcOrd="0" destOrd="0" presId="urn:microsoft.com/office/officeart/2005/8/layout/chart3"/>
    <dgm:cxn modelId="{E7908A8B-0447-4438-9B59-D8E640C4D22F}" type="presParOf" srcId="{54C6C304-CBB6-4961-B2DA-87D45ABDCC40}" destId="{91E8D780-1F6E-4B44-97DB-DB7289B7D923}" srcOrd="0" destOrd="0" presId="urn:microsoft.com/office/officeart/2005/8/layout/chart3"/>
    <dgm:cxn modelId="{F01557FA-B931-4E65-84DA-2940A33F0481}" type="presParOf" srcId="{54C6C304-CBB6-4961-B2DA-87D45ABDCC40}" destId="{E7EEDB81-5772-4A09-8093-F088C8AEEDBA}" srcOrd="1" destOrd="0" presId="urn:microsoft.com/office/officeart/2005/8/layout/chart3"/>
    <dgm:cxn modelId="{31951222-2CEC-4411-8FA6-9AFB4E6BF049}" type="presParOf" srcId="{54C6C304-CBB6-4961-B2DA-87D45ABDCC40}" destId="{ABE40990-EDB6-4C1D-AC1C-B2A2957DCFDD}" srcOrd="2" destOrd="0" presId="urn:microsoft.com/office/officeart/2005/8/layout/chart3"/>
    <dgm:cxn modelId="{BA394B05-FB00-4036-B448-D3FCE910F54B}" type="presParOf" srcId="{54C6C304-CBB6-4961-B2DA-87D45ABDCC40}" destId="{6F03F698-D747-4C50-908C-13493A1C7766}" srcOrd="3" destOrd="0" presId="urn:microsoft.com/office/officeart/2005/8/layout/chart3"/>
    <dgm:cxn modelId="{FAB96F42-F927-4A30-AAB3-E6D1178A8C7B}" type="presParOf" srcId="{54C6C304-CBB6-4961-B2DA-87D45ABDCC40}" destId="{B3C80B48-2C0F-4856-A44A-9271A346DC76}" srcOrd="4" destOrd="0" presId="urn:microsoft.com/office/officeart/2005/8/layout/chart3"/>
    <dgm:cxn modelId="{3FDB5E9B-0007-4526-9B79-F02B9ADFFEA1}" type="presParOf" srcId="{54C6C304-CBB6-4961-B2DA-87D45ABDCC40}" destId="{369FE9FB-2588-4C74-B5E3-81A6346605D6}" srcOrd="5" destOrd="0" presId="urn:microsoft.com/office/officeart/2005/8/layout/chart3"/>
    <dgm:cxn modelId="{EF5869EC-79FD-438E-B8EE-7B28BAEB6186}" type="presParOf" srcId="{54C6C304-CBB6-4961-B2DA-87D45ABDCC40}" destId="{57AEF676-4253-43E4-B266-EBB2BD4858F5}" srcOrd="6" destOrd="0" presId="urn:microsoft.com/office/officeart/2005/8/layout/chart3"/>
    <dgm:cxn modelId="{B66DF31F-3579-4A6E-9B54-E7BA264F0F09}" type="presParOf" srcId="{54C6C304-CBB6-4961-B2DA-87D45ABDCC40}" destId="{A2FBE07E-9436-45C3-9198-98B5A76CAF76}" srcOrd="7" destOrd="0" presId="urn:microsoft.com/office/officeart/2005/8/layout/chart3"/>
    <dgm:cxn modelId="{CE47A087-7245-4C83-9D3E-633641046492}" type="presParOf" srcId="{54C6C304-CBB6-4961-B2DA-87D45ABDCC40}" destId="{4DC2F278-695C-4883-96AA-25ACBEA075D2}" srcOrd="8" destOrd="0" presId="urn:microsoft.com/office/officeart/2005/8/layout/chart3"/>
    <dgm:cxn modelId="{0D86660C-E002-487A-A6AA-D22DAFC54DAB}" type="presParOf" srcId="{54C6C304-CBB6-4961-B2DA-87D45ABDCC40}" destId="{30F03BAE-1125-4955-9F28-1897552983BD}" srcOrd="9" destOrd="0" presId="urn:microsoft.com/office/officeart/2005/8/layout/chart3"/>
    <dgm:cxn modelId="{22C52228-896F-4AE8-909A-858800EA9DF3}" type="presParOf" srcId="{54C6C304-CBB6-4961-B2DA-87D45ABDCC40}" destId="{69E08FFF-FB1E-4498-9F4A-C3A660BF4C20}" srcOrd="10" destOrd="0" presId="urn:microsoft.com/office/officeart/2005/8/layout/chart3"/>
    <dgm:cxn modelId="{916796AD-AE6B-4EB9-B306-70E958138397}" type="presParOf" srcId="{54C6C304-CBB6-4961-B2DA-87D45ABDCC40}" destId="{D1E56BA4-BCFD-4886-AE4F-7E8EC38F3B14}" srcOrd="11" destOrd="0" presId="urn:microsoft.com/office/officeart/2005/8/layout/char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722C9C-59E2-4614-B14D-2FE67CD70D05}" type="doc">
      <dgm:prSet loTypeId="urn:microsoft.com/office/officeart/2005/8/layout/chart3" loCatId="relationship" qsTypeId="urn:microsoft.com/office/officeart/2005/8/quickstyle/simple1" qsCatId="simple" csTypeId="urn:microsoft.com/office/officeart/2005/8/colors/accent0_3" csCatId="mainScheme" phldr="1"/>
      <dgm:spPr/>
      <dgm:t>
        <a:bodyPr/>
        <a:lstStyle/>
        <a:p>
          <a:endParaRPr lang="nb-NO"/>
        </a:p>
      </dgm:t>
    </dgm:pt>
    <dgm:pt modelId="{1CA07654-2E44-4076-82BB-4FDD3F344D3D}">
      <dgm:prSet/>
      <dgm:spPr>
        <a:solidFill>
          <a:srgbClr val="00B050"/>
        </a:solidFill>
        <a:ln>
          <a:noFill/>
        </a:ln>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Fagkunnskaper</a:t>
          </a:r>
        </a:p>
      </dgm:t>
    </dgm:pt>
    <dgm:pt modelId="{ADE09828-B8D5-4C63-8770-FE91811526EA}" type="parTrans" cxnId="{BE6D7259-7470-4C7B-A8C9-28659C09591C}">
      <dgm:prSet/>
      <dgm:spPr/>
      <dgm:t>
        <a:bodyPr/>
        <a:lstStyle/>
        <a:p>
          <a:endParaRPr lang="nb-NO"/>
        </a:p>
      </dgm:t>
    </dgm:pt>
    <dgm:pt modelId="{18C0D30D-5891-4F92-A9FD-367215647503}" type="sibTrans" cxnId="{BE6D7259-7470-4C7B-A8C9-28659C09591C}">
      <dgm:prSet/>
      <dgm:spPr/>
      <dgm:t>
        <a:bodyPr/>
        <a:lstStyle/>
        <a:p>
          <a:endParaRPr lang="nb-NO"/>
        </a:p>
      </dgm:t>
    </dgm:pt>
    <dgm:pt modelId="{1CD948FD-5EE0-4312-87AA-E0C035526EDA}">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Resultater</a:t>
          </a:r>
        </a:p>
      </dgm:t>
    </dgm:pt>
    <dgm:pt modelId="{4BB7D700-9DF9-4BE9-89FB-EC44344D6B4F}" type="parTrans" cxnId="{53849BB5-1006-44D3-AE24-9691F7E39843}">
      <dgm:prSet/>
      <dgm:spPr/>
      <dgm:t>
        <a:bodyPr/>
        <a:lstStyle/>
        <a:p>
          <a:endParaRPr lang="nb-NO"/>
        </a:p>
      </dgm:t>
    </dgm:pt>
    <dgm:pt modelId="{61089A1D-6E0C-48B3-87E9-C7F9FB763284}" type="sibTrans" cxnId="{53849BB5-1006-44D3-AE24-9691F7E39843}">
      <dgm:prSet/>
      <dgm:spPr/>
      <dgm:t>
        <a:bodyPr/>
        <a:lstStyle/>
        <a:p>
          <a:endParaRPr lang="nb-NO"/>
        </a:p>
      </dgm:t>
    </dgm:pt>
    <dgm:pt modelId="{757FF5F4-8707-459D-8E91-85A774463615}">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Motivasjon</a:t>
          </a:r>
        </a:p>
      </dgm:t>
    </dgm:pt>
    <dgm:pt modelId="{49C15665-0D4A-4CEC-8969-0D03D045FD42}" type="parTrans" cxnId="{435BF318-01A9-486C-9FD8-C24F789CC5C6}">
      <dgm:prSet/>
      <dgm:spPr/>
      <dgm:t>
        <a:bodyPr/>
        <a:lstStyle/>
        <a:p>
          <a:endParaRPr lang="nb-NO"/>
        </a:p>
      </dgm:t>
    </dgm:pt>
    <dgm:pt modelId="{D8F46E9B-A405-406E-809D-31A7604BDA7B}" type="sibTrans" cxnId="{435BF318-01A9-486C-9FD8-C24F789CC5C6}">
      <dgm:prSet/>
      <dgm:spPr/>
      <dgm:t>
        <a:bodyPr/>
        <a:lstStyle/>
        <a:p>
          <a:endParaRPr lang="nb-NO"/>
        </a:p>
      </dgm:t>
    </dgm:pt>
    <dgm:pt modelId="{EA79DDB6-DD31-465D-A2E2-8117D92AE703}">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Personlige egenskaper</a:t>
          </a:r>
        </a:p>
      </dgm:t>
    </dgm:pt>
    <dgm:pt modelId="{4811EBFB-DC16-40DF-A50F-BD35F9016396}" type="parTrans" cxnId="{F4F319D7-B062-4D2D-AF8E-2797FF01EADE}">
      <dgm:prSet/>
      <dgm:spPr/>
      <dgm:t>
        <a:bodyPr/>
        <a:lstStyle/>
        <a:p>
          <a:endParaRPr lang="nb-NO"/>
        </a:p>
      </dgm:t>
    </dgm:pt>
    <dgm:pt modelId="{B1A7ECB6-C67C-44F9-9C2F-12DCA57C6D0B}" type="sibTrans" cxnId="{F4F319D7-B062-4D2D-AF8E-2797FF01EADE}">
      <dgm:prSet/>
      <dgm:spPr/>
      <dgm:t>
        <a:bodyPr/>
        <a:lstStyle/>
        <a:p>
          <a:endParaRPr lang="nb-NO"/>
        </a:p>
      </dgm:t>
    </dgm:pt>
    <dgm:pt modelId="{50587486-65EA-48B0-9E70-29FE2BE84F04}">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 Ferdigheter fra deltidsjobb, verv, frivillig arbeid</a:t>
          </a:r>
        </a:p>
      </dgm:t>
    </dgm:pt>
    <dgm:pt modelId="{CFA513F8-89EF-4986-90C2-58C34DE12ABD}" type="parTrans" cxnId="{58A2B9E3-0561-4253-8CC6-5DDEE76CFC70}">
      <dgm:prSet/>
      <dgm:spPr/>
      <dgm:t>
        <a:bodyPr/>
        <a:lstStyle/>
        <a:p>
          <a:endParaRPr lang="nb-NO"/>
        </a:p>
      </dgm:t>
    </dgm:pt>
    <dgm:pt modelId="{8D1344FD-18E9-4700-A731-DE6660F59D2E}" type="sibTrans" cxnId="{58A2B9E3-0561-4253-8CC6-5DDEE76CFC70}">
      <dgm:prSet/>
      <dgm:spPr/>
      <dgm:t>
        <a:bodyPr/>
        <a:lstStyle/>
        <a:p>
          <a:endParaRPr lang="nb-NO"/>
        </a:p>
      </dgm:t>
    </dgm:pt>
    <dgm:pt modelId="{7E79D958-F22F-4C1A-A103-BD1AD89B3081}">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Generelle akademiske ferdigheter</a:t>
          </a:r>
        </a:p>
      </dgm:t>
    </dgm:pt>
    <dgm:pt modelId="{0060B98C-91FA-4857-83F2-5CF3AFCFAE83}" type="parTrans" cxnId="{AE11CEA7-CCCC-4C5D-A310-507D9292713B}">
      <dgm:prSet/>
      <dgm:spPr/>
      <dgm:t>
        <a:bodyPr/>
        <a:lstStyle/>
        <a:p>
          <a:endParaRPr lang="nb-NO"/>
        </a:p>
      </dgm:t>
    </dgm:pt>
    <dgm:pt modelId="{847DF0D0-3D31-44E1-B3BF-49A9B95190C7}" type="sibTrans" cxnId="{AE11CEA7-CCCC-4C5D-A310-507D9292713B}">
      <dgm:prSet/>
      <dgm:spPr/>
      <dgm:t>
        <a:bodyPr/>
        <a:lstStyle/>
        <a:p>
          <a:endParaRPr lang="nb-NO"/>
        </a:p>
      </dgm:t>
    </dgm:pt>
    <dgm:pt modelId="{54C6C304-CBB6-4961-B2DA-87D45ABDCC40}" type="pres">
      <dgm:prSet presAssocID="{46722C9C-59E2-4614-B14D-2FE67CD70D05}" presName="compositeShape" presStyleCnt="0">
        <dgm:presLayoutVars>
          <dgm:chMax val="7"/>
          <dgm:dir/>
          <dgm:resizeHandles val="exact"/>
        </dgm:presLayoutVars>
      </dgm:prSet>
      <dgm:spPr/>
    </dgm:pt>
    <dgm:pt modelId="{91E8D780-1F6E-4B44-97DB-DB7289B7D923}" type="pres">
      <dgm:prSet presAssocID="{46722C9C-59E2-4614-B14D-2FE67CD70D05}" presName="wedge1" presStyleLbl="node1" presStyleIdx="0" presStyleCnt="6" custLinFactNeighborX="46365" custLinFactNeighborY="10666"/>
      <dgm:spPr/>
    </dgm:pt>
    <dgm:pt modelId="{E7EEDB81-5772-4A09-8093-F088C8AEEDBA}" type="pres">
      <dgm:prSet presAssocID="{46722C9C-59E2-4614-B14D-2FE67CD70D05}" presName="wedge1Tx" presStyleLbl="node1" presStyleIdx="0" presStyleCnt="6">
        <dgm:presLayoutVars>
          <dgm:chMax val="0"/>
          <dgm:chPref val="0"/>
          <dgm:bulletEnabled val="1"/>
        </dgm:presLayoutVars>
      </dgm:prSet>
      <dgm:spPr/>
    </dgm:pt>
    <dgm:pt modelId="{ABE40990-EDB6-4C1D-AC1C-B2A2957DCFDD}" type="pres">
      <dgm:prSet presAssocID="{46722C9C-59E2-4614-B14D-2FE67CD70D05}" presName="wedge2" presStyleLbl="node1" presStyleIdx="1" presStyleCnt="6" custLinFactNeighborX="49511" custLinFactNeighborY="5509"/>
      <dgm:spPr/>
    </dgm:pt>
    <dgm:pt modelId="{6F03F698-D747-4C50-908C-13493A1C7766}" type="pres">
      <dgm:prSet presAssocID="{46722C9C-59E2-4614-B14D-2FE67CD70D05}" presName="wedge2Tx" presStyleLbl="node1" presStyleIdx="1" presStyleCnt="6">
        <dgm:presLayoutVars>
          <dgm:chMax val="0"/>
          <dgm:chPref val="0"/>
          <dgm:bulletEnabled val="1"/>
        </dgm:presLayoutVars>
      </dgm:prSet>
      <dgm:spPr/>
    </dgm:pt>
    <dgm:pt modelId="{B3C80B48-2C0F-4856-A44A-9271A346DC76}" type="pres">
      <dgm:prSet presAssocID="{46722C9C-59E2-4614-B14D-2FE67CD70D05}" presName="wedge3" presStyleLbl="node1" presStyleIdx="2" presStyleCnt="6" custLinFactNeighborX="49511" custLinFactNeighborY="5509"/>
      <dgm:spPr/>
    </dgm:pt>
    <dgm:pt modelId="{369FE9FB-2588-4C74-B5E3-81A6346605D6}" type="pres">
      <dgm:prSet presAssocID="{46722C9C-59E2-4614-B14D-2FE67CD70D05}" presName="wedge3Tx" presStyleLbl="node1" presStyleIdx="2" presStyleCnt="6">
        <dgm:presLayoutVars>
          <dgm:chMax val="0"/>
          <dgm:chPref val="0"/>
          <dgm:bulletEnabled val="1"/>
        </dgm:presLayoutVars>
      </dgm:prSet>
      <dgm:spPr/>
    </dgm:pt>
    <dgm:pt modelId="{57AEF676-4253-43E4-B266-EBB2BD4858F5}" type="pres">
      <dgm:prSet presAssocID="{46722C9C-59E2-4614-B14D-2FE67CD70D05}" presName="wedge4" presStyleLbl="node1" presStyleIdx="3" presStyleCnt="6" custLinFactNeighborX="49511" custLinFactNeighborY="5509"/>
      <dgm:spPr/>
    </dgm:pt>
    <dgm:pt modelId="{A2FBE07E-9436-45C3-9198-98B5A76CAF76}" type="pres">
      <dgm:prSet presAssocID="{46722C9C-59E2-4614-B14D-2FE67CD70D05}" presName="wedge4Tx" presStyleLbl="node1" presStyleIdx="3" presStyleCnt="6">
        <dgm:presLayoutVars>
          <dgm:chMax val="0"/>
          <dgm:chPref val="0"/>
          <dgm:bulletEnabled val="1"/>
        </dgm:presLayoutVars>
      </dgm:prSet>
      <dgm:spPr/>
    </dgm:pt>
    <dgm:pt modelId="{4DC2F278-695C-4883-96AA-25ACBEA075D2}" type="pres">
      <dgm:prSet presAssocID="{46722C9C-59E2-4614-B14D-2FE67CD70D05}" presName="wedge5" presStyleLbl="node1" presStyleIdx="4" presStyleCnt="6" custLinFactNeighborX="49511" custLinFactNeighborY="5509"/>
      <dgm:spPr/>
    </dgm:pt>
    <dgm:pt modelId="{30F03BAE-1125-4955-9F28-1897552983BD}" type="pres">
      <dgm:prSet presAssocID="{46722C9C-59E2-4614-B14D-2FE67CD70D05}" presName="wedge5Tx" presStyleLbl="node1" presStyleIdx="4" presStyleCnt="6">
        <dgm:presLayoutVars>
          <dgm:chMax val="0"/>
          <dgm:chPref val="0"/>
          <dgm:bulletEnabled val="1"/>
        </dgm:presLayoutVars>
      </dgm:prSet>
      <dgm:spPr/>
    </dgm:pt>
    <dgm:pt modelId="{69E08FFF-FB1E-4498-9F4A-C3A660BF4C20}" type="pres">
      <dgm:prSet presAssocID="{46722C9C-59E2-4614-B14D-2FE67CD70D05}" presName="wedge6" presStyleLbl="node1" presStyleIdx="5" presStyleCnt="6" custLinFactNeighborX="49617" custLinFactNeighborY="5511"/>
      <dgm:spPr/>
    </dgm:pt>
    <dgm:pt modelId="{D1E56BA4-BCFD-4886-AE4F-7E8EC38F3B14}" type="pres">
      <dgm:prSet presAssocID="{46722C9C-59E2-4614-B14D-2FE67CD70D05}" presName="wedge6Tx" presStyleLbl="node1" presStyleIdx="5" presStyleCnt="6">
        <dgm:presLayoutVars>
          <dgm:chMax val="0"/>
          <dgm:chPref val="0"/>
          <dgm:bulletEnabled val="1"/>
        </dgm:presLayoutVars>
      </dgm:prSet>
      <dgm:spPr/>
    </dgm:pt>
  </dgm:ptLst>
  <dgm:cxnLst>
    <dgm:cxn modelId="{435BF318-01A9-486C-9FD8-C24F789CC5C6}" srcId="{46722C9C-59E2-4614-B14D-2FE67CD70D05}" destId="{757FF5F4-8707-459D-8E91-85A774463615}" srcOrd="2" destOrd="0" parTransId="{49C15665-0D4A-4CEC-8969-0D03D045FD42}" sibTransId="{D8F46E9B-A405-406E-809D-31A7604BDA7B}"/>
    <dgm:cxn modelId="{BC207265-97E4-49CF-82FB-1FC231ED7178}" type="presOf" srcId="{EA79DDB6-DD31-465D-A2E2-8117D92AE703}" destId="{A2FBE07E-9436-45C3-9198-98B5A76CAF76}" srcOrd="1" destOrd="0" presId="urn:microsoft.com/office/officeart/2005/8/layout/chart3"/>
    <dgm:cxn modelId="{2EECF74A-21D2-4983-BFEA-29B644426069}" type="presOf" srcId="{1CD948FD-5EE0-4312-87AA-E0C035526EDA}" destId="{6F03F698-D747-4C50-908C-13493A1C7766}" srcOrd="1" destOrd="0" presId="urn:microsoft.com/office/officeart/2005/8/layout/chart3"/>
    <dgm:cxn modelId="{13373A6E-3BF7-4CCD-BA42-D7A7D6348446}" type="presOf" srcId="{7E79D958-F22F-4C1A-A103-BD1AD89B3081}" destId="{D1E56BA4-BCFD-4886-AE4F-7E8EC38F3B14}" srcOrd="1" destOrd="0" presId="urn:microsoft.com/office/officeart/2005/8/layout/chart3"/>
    <dgm:cxn modelId="{1CDFD775-CC37-4390-91CA-0E295F05CA5B}" type="presOf" srcId="{50587486-65EA-48B0-9E70-29FE2BE84F04}" destId="{4DC2F278-695C-4883-96AA-25ACBEA075D2}" srcOrd="0" destOrd="0" presId="urn:microsoft.com/office/officeart/2005/8/layout/chart3"/>
    <dgm:cxn modelId="{BE6D7259-7470-4C7B-A8C9-28659C09591C}" srcId="{46722C9C-59E2-4614-B14D-2FE67CD70D05}" destId="{1CA07654-2E44-4076-82BB-4FDD3F344D3D}" srcOrd="0" destOrd="0" parTransId="{ADE09828-B8D5-4C63-8770-FE91811526EA}" sibTransId="{18C0D30D-5891-4F92-A9FD-367215647503}"/>
    <dgm:cxn modelId="{E87F887C-4A09-47E5-8CC1-2840E0DDC544}" type="presOf" srcId="{757FF5F4-8707-459D-8E91-85A774463615}" destId="{369FE9FB-2588-4C74-B5E3-81A6346605D6}" srcOrd="1" destOrd="0" presId="urn:microsoft.com/office/officeart/2005/8/layout/chart3"/>
    <dgm:cxn modelId="{483D9081-D7B8-48A3-88D2-B91BA8BB8B86}" type="presOf" srcId="{EA79DDB6-DD31-465D-A2E2-8117D92AE703}" destId="{57AEF676-4253-43E4-B266-EBB2BD4858F5}" srcOrd="0" destOrd="0" presId="urn:microsoft.com/office/officeart/2005/8/layout/chart3"/>
    <dgm:cxn modelId="{33C9829A-10C0-4FD9-88EF-90501E72BC11}" type="presOf" srcId="{46722C9C-59E2-4614-B14D-2FE67CD70D05}" destId="{54C6C304-CBB6-4961-B2DA-87D45ABDCC40}" srcOrd="0" destOrd="0" presId="urn:microsoft.com/office/officeart/2005/8/layout/chart3"/>
    <dgm:cxn modelId="{AE11CEA7-CCCC-4C5D-A310-507D9292713B}" srcId="{46722C9C-59E2-4614-B14D-2FE67CD70D05}" destId="{7E79D958-F22F-4C1A-A103-BD1AD89B3081}" srcOrd="5" destOrd="0" parTransId="{0060B98C-91FA-4857-83F2-5CF3AFCFAE83}" sibTransId="{847DF0D0-3D31-44E1-B3BF-49A9B95190C7}"/>
    <dgm:cxn modelId="{A03D05A9-858F-4907-BE75-4D2AE03E9603}" type="presOf" srcId="{1CA07654-2E44-4076-82BB-4FDD3F344D3D}" destId="{91E8D780-1F6E-4B44-97DB-DB7289B7D923}" srcOrd="0" destOrd="0" presId="urn:microsoft.com/office/officeart/2005/8/layout/chart3"/>
    <dgm:cxn modelId="{0FC051AA-142D-4C21-B5E3-B2C15E9C1779}" type="presOf" srcId="{757FF5F4-8707-459D-8E91-85A774463615}" destId="{B3C80B48-2C0F-4856-A44A-9271A346DC76}" srcOrd="0" destOrd="0" presId="urn:microsoft.com/office/officeart/2005/8/layout/chart3"/>
    <dgm:cxn modelId="{53849BB5-1006-44D3-AE24-9691F7E39843}" srcId="{46722C9C-59E2-4614-B14D-2FE67CD70D05}" destId="{1CD948FD-5EE0-4312-87AA-E0C035526EDA}" srcOrd="1" destOrd="0" parTransId="{4BB7D700-9DF9-4BE9-89FB-EC44344D6B4F}" sibTransId="{61089A1D-6E0C-48B3-87E9-C7F9FB763284}"/>
    <dgm:cxn modelId="{4E6DB6C0-CBDF-4075-8DB4-B580DD054C8C}" type="presOf" srcId="{1CA07654-2E44-4076-82BB-4FDD3F344D3D}" destId="{E7EEDB81-5772-4A09-8093-F088C8AEEDBA}" srcOrd="1" destOrd="0" presId="urn:microsoft.com/office/officeart/2005/8/layout/chart3"/>
    <dgm:cxn modelId="{F4F319D7-B062-4D2D-AF8E-2797FF01EADE}" srcId="{46722C9C-59E2-4614-B14D-2FE67CD70D05}" destId="{EA79DDB6-DD31-465D-A2E2-8117D92AE703}" srcOrd="3" destOrd="0" parTransId="{4811EBFB-DC16-40DF-A50F-BD35F9016396}" sibTransId="{B1A7ECB6-C67C-44F9-9C2F-12DCA57C6D0B}"/>
    <dgm:cxn modelId="{A67C8CDD-8E2F-446C-A0EA-7C40EE00C243}" type="presOf" srcId="{50587486-65EA-48B0-9E70-29FE2BE84F04}" destId="{30F03BAE-1125-4955-9F28-1897552983BD}" srcOrd="1" destOrd="0" presId="urn:microsoft.com/office/officeart/2005/8/layout/chart3"/>
    <dgm:cxn modelId="{84C1BAE0-80EB-45C6-9CBF-3B0306A0585B}" type="presOf" srcId="{7E79D958-F22F-4C1A-A103-BD1AD89B3081}" destId="{69E08FFF-FB1E-4498-9F4A-C3A660BF4C20}" srcOrd="0" destOrd="0" presId="urn:microsoft.com/office/officeart/2005/8/layout/chart3"/>
    <dgm:cxn modelId="{58A2B9E3-0561-4253-8CC6-5DDEE76CFC70}" srcId="{46722C9C-59E2-4614-B14D-2FE67CD70D05}" destId="{50587486-65EA-48B0-9E70-29FE2BE84F04}" srcOrd="4" destOrd="0" parTransId="{CFA513F8-89EF-4986-90C2-58C34DE12ABD}" sibTransId="{8D1344FD-18E9-4700-A731-DE6660F59D2E}"/>
    <dgm:cxn modelId="{0E144DFF-CC56-4B91-9B1F-E303C3C46593}" type="presOf" srcId="{1CD948FD-5EE0-4312-87AA-E0C035526EDA}" destId="{ABE40990-EDB6-4C1D-AC1C-B2A2957DCFDD}" srcOrd="0" destOrd="0" presId="urn:microsoft.com/office/officeart/2005/8/layout/chart3"/>
    <dgm:cxn modelId="{E7908A8B-0447-4438-9B59-D8E640C4D22F}" type="presParOf" srcId="{54C6C304-CBB6-4961-B2DA-87D45ABDCC40}" destId="{91E8D780-1F6E-4B44-97DB-DB7289B7D923}" srcOrd="0" destOrd="0" presId="urn:microsoft.com/office/officeart/2005/8/layout/chart3"/>
    <dgm:cxn modelId="{F01557FA-B931-4E65-84DA-2940A33F0481}" type="presParOf" srcId="{54C6C304-CBB6-4961-B2DA-87D45ABDCC40}" destId="{E7EEDB81-5772-4A09-8093-F088C8AEEDBA}" srcOrd="1" destOrd="0" presId="urn:microsoft.com/office/officeart/2005/8/layout/chart3"/>
    <dgm:cxn modelId="{31951222-2CEC-4411-8FA6-9AFB4E6BF049}" type="presParOf" srcId="{54C6C304-CBB6-4961-B2DA-87D45ABDCC40}" destId="{ABE40990-EDB6-4C1D-AC1C-B2A2957DCFDD}" srcOrd="2" destOrd="0" presId="urn:microsoft.com/office/officeart/2005/8/layout/chart3"/>
    <dgm:cxn modelId="{BA394B05-FB00-4036-B448-D3FCE910F54B}" type="presParOf" srcId="{54C6C304-CBB6-4961-B2DA-87D45ABDCC40}" destId="{6F03F698-D747-4C50-908C-13493A1C7766}" srcOrd="3" destOrd="0" presId="urn:microsoft.com/office/officeart/2005/8/layout/chart3"/>
    <dgm:cxn modelId="{FAB96F42-F927-4A30-AAB3-E6D1178A8C7B}" type="presParOf" srcId="{54C6C304-CBB6-4961-B2DA-87D45ABDCC40}" destId="{B3C80B48-2C0F-4856-A44A-9271A346DC76}" srcOrd="4" destOrd="0" presId="urn:microsoft.com/office/officeart/2005/8/layout/chart3"/>
    <dgm:cxn modelId="{3FDB5E9B-0007-4526-9B79-F02B9ADFFEA1}" type="presParOf" srcId="{54C6C304-CBB6-4961-B2DA-87D45ABDCC40}" destId="{369FE9FB-2588-4C74-B5E3-81A6346605D6}" srcOrd="5" destOrd="0" presId="urn:microsoft.com/office/officeart/2005/8/layout/chart3"/>
    <dgm:cxn modelId="{EF5869EC-79FD-438E-B8EE-7B28BAEB6186}" type="presParOf" srcId="{54C6C304-CBB6-4961-B2DA-87D45ABDCC40}" destId="{57AEF676-4253-43E4-B266-EBB2BD4858F5}" srcOrd="6" destOrd="0" presId="urn:microsoft.com/office/officeart/2005/8/layout/chart3"/>
    <dgm:cxn modelId="{B66DF31F-3579-4A6E-9B54-E7BA264F0F09}" type="presParOf" srcId="{54C6C304-CBB6-4961-B2DA-87D45ABDCC40}" destId="{A2FBE07E-9436-45C3-9198-98B5A76CAF76}" srcOrd="7" destOrd="0" presId="urn:microsoft.com/office/officeart/2005/8/layout/chart3"/>
    <dgm:cxn modelId="{CE47A087-7245-4C83-9D3E-633641046492}" type="presParOf" srcId="{54C6C304-CBB6-4961-B2DA-87D45ABDCC40}" destId="{4DC2F278-695C-4883-96AA-25ACBEA075D2}" srcOrd="8" destOrd="0" presId="urn:microsoft.com/office/officeart/2005/8/layout/chart3"/>
    <dgm:cxn modelId="{0D86660C-E002-487A-A6AA-D22DAFC54DAB}" type="presParOf" srcId="{54C6C304-CBB6-4961-B2DA-87D45ABDCC40}" destId="{30F03BAE-1125-4955-9F28-1897552983BD}" srcOrd="9" destOrd="0" presId="urn:microsoft.com/office/officeart/2005/8/layout/chart3"/>
    <dgm:cxn modelId="{22C52228-896F-4AE8-909A-858800EA9DF3}" type="presParOf" srcId="{54C6C304-CBB6-4961-B2DA-87D45ABDCC40}" destId="{69E08FFF-FB1E-4498-9F4A-C3A660BF4C20}" srcOrd="10" destOrd="0" presId="urn:microsoft.com/office/officeart/2005/8/layout/chart3"/>
    <dgm:cxn modelId="{916796AD-AE6B-4EB9-B306-70E958138397}" type="presParOf" srcId="{54C6C304-CBB6-4961-B2DA-87D45ABDCC40}" destId="{D1E56BA4-BCFD-4886-AE4F-7E8EC38F3B14}" srcOrd="11" destOrd="0" presId="urn:microsoft.com/office/officeart/2005/8/layout/char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6722C9C-59E2-4614-B14D-2FE67CD70D05}" type="doc">
      <dgm:prSet loTypeId="urn:microsoft.com/office/officeart/2005/8/layout/chart3" loCatId="relationship" qsTypeId="urn:microsoft.com/office/officeart/2005/8/quickstyle/simple1" qsCatId="simple" csTypeId="urn:microsoft.com/office/officeart/2005/8/colors/accent0_3" csCatId="mainScheme" phldr="1"/>
      <dgm:spPr/>
      <dgm:t>
        <a:bodyPr/>
        <a:lstStyle/>
        <a:p>
          <a:endParaRPr lang="nb-NO"/>
        </a:p>
      </dgm:t>
    </dgm:pt>
    <dgm:pt modelId="{1CA07654-2E44-4076-82BB-4FDD3F344D3D}">
      <dgm:prSet/>
      <dgm:spPr>
        <a:solidFill>
          <a:schemeClr val="tx2"/>
        </a:solidFill>
        <a:ln>
          <a:noFill/>
        </a:ln>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Fagkunnskaper</a:t>
          </a:r>
        </a:p>
      </dgm:t>
    </dgm:pt>
    <dgm:pt modelId="{ADE09828-B8D5-4C63-8770-FE91811526EA}" type="parTrans" cxnId="{BE6D7259-7470-4C7B-A8C9-28659C09591C}">
      <dgm:prSet/>
      <dgm:spPr/>
      <dgm:t>
        <a:bodyPr/>
        <a:lstStyle/>
        <a:p>
          <a:endParaRPr lang="nb-NO"/>
        </a:p>
      </dgm:t>
    </dgm:pt>
    <dgm:pt modelId="{18C0D30D-5891-4F92-A9FD-367215647503}" type="sibTrans" cxnId="{BE6D7259-7470-4C7B-A8C9-28659C09591C}">
      <dgm:prSet/>
      <dgm:spPr/>
      <dgm:t>
        <a:bodyPr/>
        <a:lstStyle/>
        <a:p>
          <a:endParaRPr lang="nb-NO"/>
        </a:p>
      </dgm:t>
    </dgm:pt>
    <dgm:pt modelId="{1CD948FD-5EE0-4312-87AA-E0C035526EDA}">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Resultater</a:t>
          </a:r>
        </a:p>
      </dgm:t>
    </dgm:pt>
    <dgm:pt modelId="{4BB7D700-9DF9-4BE9-89FB-EC44344D6B4F}" type="parTrans" cxnId="{53849BB5-1006-44D3-AE24-9691F7E39843}">
      <dgm:prSet/>
      <dgm:spPr/>
      <dgm:t>
        <a:bodyPr/>
        <a:lstStyle/>
        <a:p>
          <a:endParaRPr lang="nb-NO"/>
        </a:p>
      </dgm:t>
    </dgm:pt>
    <dgm:pt modelId="{61089A1D-6E0C-48B3-87E9-C7F9FB763284}" type="sibTrans" cxnId="{53849BB5-1006-44D3-AE24-9691F7E39843}">
      <dgm:prSet/>
      <dgm:spPr/>
      <dgm:t>
        <a:bodyPr/>
        <a:lstStyle/>
        <a:p>
          <a:endParaRPr lang="nb-NO"/>
        </a:p>
      </dgm:t>
    </dgm:pt>
    <dgm:pt modelId="{757FF5F4-8707-459D-8E91-85A774463615}">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Motivasjon</a:t>
          </a:r>
        </a:p>
      </dgm:t>
    </dgm:pt>
    <dgm:pt modelId="{49C15665-0D4A-4CEC-8969-0D03D045FD42}" type="parTrans" cxnId="{435BF318-01A9-486C-9FD8-C24F789CC5C6}">
      <dgm:prSet/>
      <dgm:spPr/>
      <dgm:t>
        <a:bodyPr/>
        <a:lstStyle/>
        <a:p>
          <a:endParaRPr lang="nb-NO"/>
        </a:p>
      </dgm:t>
    </dgm:pt>
    <dgm:pt modelId="{D8F46E9B-A405-406E-809D-31A7604BDA7B}" type="sibTrans" cxnId="{435BF318-01A9-486C-9FD8-C24F789CC5C6}">
      <dgm:prSet/>
      <dgm:spPr/>
      <dgm:t>
        <a:bodyPr/>
        <a:lstStyle/>
        <a:p>
          <a:endParaRPr lang="nb-NO"/>
        </a:p>
      </dgm:t>
    </dgm:pt>
    <dgm:pt modelId="{EA79DDB6-DD31-465D-A2E2-8117D92AE703}">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Personlige egenskaper</a:t>
          </a:r>
        </a:p>
      </dgm:t>
    </dgm:pt>
    <dgm:pt modelId="{4811EBFB-DC16-40DF-A50F-BD35F9016396}" type="parTrans" cxnId="{F4F319D7-B062-4D2D-AF8E-2797FF01EADE}">
      <dgm:prSet/>
      <dgm:spPr/>
      <dgm:t>
        <a:bodyPr/>
        <a:lstStyle/>
        <a:p>
          <a:endParaRPr lang="nb-NO"/>
        </a:p>
      </dgm:t>
    </dgm:pt>
    <dgm:pt modelId="{B1A7ECB6-C67C-44F9-9C2F-12DCA57C6D0B}" type="sibTrans" cxnId="{F4F319D7-B062-4D2D-AF8E-2797FF01EADE}">
      <dgm:prSet/>
      <dgm:spPr/>
      <dgm:t>
        <a:bodyPr/>
        <a:lstStyle/>
        <a:p>
          <a:endParaRPr lang="nb-NO"/>
        </a:p>
      </dgm:t>
    </dgm:pt>
    <dgm:pt modelId="{50587486-65EA-48B0-9E70-29FE2BE84F04}">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Ferdigheter fra deltidsjobb, verv, </a:t>
          </a:r>
          <a:r>
            <a:rPr lang="nb-NO" dirty="0" err="1">
              <a:latin typeface="Tahoma" panose="020B0604030504040204" pitchFamily="34" charset="0"/>
              <a:ea typeface="Tahoma" panose="020B0604030504040204" pitchFamily="34" charset="0"/>
              <a:cs typeface="Tahoma" panose="020B0604030504040204" pitchFamily="34" charset="0"/>
            </a:rPr>
            <a:t>internship</a:t>
          </a:r>
          <a:r>
            <a:rPr lang="nb-NO" dirty="0">
              <a:latin typeface="Tahoma" panose="020B0604030504040204" pitchFamily="34" charset="0"/>
              <a:ea typeface="Tahoma" panose="020B0604030504040204" pitchFamily="34" charset="0"/>
              <a:cs typeface="Tahoma" panose="020B0604030504040204" pitchFamily="34" charset="0"/>
            </a:rPr>
            <a:t>, etc.</a:t>
          </a:r>
        </a:p>
      </dgm:t>
    </dgm:pt>
    <dgm:pt modelId="{CFA513F8-89EF-4986-90C2-58C34DE12ABD}" type="parTrans" cxnId="{58A2B9E3-0561-4253-8CC6-5DDEE76CFC70}">
      <dgm:prSet/>
      <dgm:spPr/>
      <dgm:t>
        <a:bodyPr/>
        <a:lstStyle/>
        <a:p>
          <a:endParaRPr lang="nb-NO"/>
        </a:p>
      </dgm:t>
    </dgm:pt>
    <dgm:pt modelId="{8D1344FD-18E9-4700-A731-DE6660F59D2E}" type="sibTrans" cxnId="{58A2B9E3-0561-4253-8CC6-5DDEE76CFC70}">
      <dgm:prSet/>
      <dgm:spPr/>
      <dgm:t>
        <a:bodyPr/>
        <a:lstStyle/>
        <a:p>
          <a:endParaRPr lang="nb-NO"/>
        </a:p>
      </dgm:t>
    </dgm:pt>
    <dgm:pt modelId="{7E79D958-F22F-4C1A-A103-BD1AD89B3081}">
      <dgm:prSet/>
      <dgm:spPr>
        <a:solidFill>
          <a:srgbClr val="00B050"/>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Generelle akademiske ferdigheter</a:t>
          </a:r>
        </a:p>
      </dgm:t>
    </dgm:pt>
    <dgm:pt modelId="{0060B98C-91FA-4857-83F2-5CF3AFCFAE83}" type="parTrans" cxnId="{AE11CEA7-CCCC-4C5D-A310-507D9292713B}">
      <dgm:prSet/>
      <dgm:spPr/>
      <dgm:t>
        <a:bodyPr/>
        <a:lstStyle/>
        <a:p>
          <a:endParaRPr lang="nb-NO"/>
        </a:p>
      </dgm:t>
    </dgm:pt>
    <dgm:pt modelId="{847DF0D0-3D31-44E1-B3BF-49A9B95190C7}" type="sibTrans" cxnId="{AE11CEA7-CCCC-4C5D-A310-507D9292713B}">
      <dgm:prSet/>
      <dgm:spPr/>
      <dgm:t>
        <a:bodyPr/>
        <a:lstStyle/>
        <a:p>
          <a:endParaRPr lang="nb-NO"/>
        </a:p>
      </dgm:t>
    </dgm:pt>
    <dgm:pt modelId="{54C6C304-CBB6-4961-B2DA-87D45ABDCC40}" type="pres">
      <dgm:prSet presAssocID="{46722C9C-59E2-4614-B14D-2FE67CD70D05}" presName="compositeShape" presStyleCnt="0">
        <dgm:presLayoutVars>
          <dgm:chMax val="7"/>
          <dgm:dir/>
          <dgm:resizeHandles val="exact"/>
        </dgm:presLayoutVars>
      </dgm:prSet>
      <dgm:spPr/>
    </dgm:pt>
    <dgm:pt modelId="{91E8D780-1F6E-4B44-97DB-DB7289B7D923}" type="pres">
      <dgm:prSet presAssocID="{46722C9C-59E2-4614-B14D-2FE67CD70D05}" presName="wedge1" presStyleLbl="node1" presStyleIdx="0" presStyleCnt="6" custLinFactNeighborX="46365" custLinFactNeighborY="10666"/>
      <dgm:spPr/>
    </dgm:pt>
    <dgm:pt modelId="{E7EEDB81-5772-4A09-8093-F088C8AEEDBA}" type="pres">
      <dgm:prSet presAssocID="{46722C9C-59E2-4614-B14D-2FE67CD70D05}" presName="wedge1Tx" presStyleLbl="node1" presStyleIdx="0" presStyleCnt="6">
        <dgm:presLayoutVars>
          <dgm:chMax val="0"/>
          <dgm:chPref val="0"/>
          <dgm:bulletEnabled val="1"/>
        </dgm:presLayoutVars>
      </dgm:prSet>
      <dgm:spPr/>
    </dgm:pt>
    <dgm:pt modelId="{ABE40990-EDB6-4C1D-AC1C-B2A2957DCFDD}" type="pres">
      <dgm:prSet presAssocID="{46722C9C-59E2-4614-B14D-2FE67CD70D05}" presName="wedge2" presStyleLbl="node1" presStyleIdx="1" presStyleCnt="6" custLinFactNeighborX="49511" custLinFactNeighborY="5509"/>
      <dgm:spPr/>
    </dgm:pt>
    <dgm:pt modelId="{6F03F698-D747-4C50-908C-13493A1C7766}" type="pres">
      <dgm:prSet presAssocID="{46722C9C-59E2-4614-B14D-2FE67CD70D05}" presName="wedge2Tx" presStyleLbl="node1" presStyleIdx="1" presStyleCnt="6">
        <dgm:presLayoutVars>
          <dgm:chMax val="0"/>
          <dgm:chPref val="0"/>
          <dgm:bulletEnabled val="1"/>
        </dgm:presLayoutVars>
      </dgm:prSet>
      <dgm:spPr/>
    </dgm:pt>
    <dgm:pt modelId="{B3C80B48-2C0F-4856-A44A-9271A346DC76}" type="pres">
      <dgm:prSet presAssocID="{46722C9C-59E2-4614-B14D-2FE67CD70D05}" presName="wedge3" presStyleLbl="node1" presStyleIdx="2" presStyleCnt="6" custLinFactNeighborX="49511" custLinFactNeighborY="5509"/>
      <dgm:spPr/>
    </dgm:pt>
    <dgm:pt modelId="{369FE9FB-2588-4C74-B5E3-81A6346605D6}" type="pres">
      <dgm:prSet presAssocID="{46722C9C-59E2-4614-B14D-2FE67CD70D05}" presName="wedge3Tx" presStyleLbl="node1" presStyleIdx="2" presStyleCnt="6">
        <dgm:presLayoutVars>
          <dgm:chMax val="0"/>
          <dgm:chPref val="0"/>
          <dgm:bulletEnabled val="1"/>
        </dgm:presLayoutVars>
      </dgm:prSet>
      <dgm:spPr/>
    </dgm:pt>
    <dgm:pt modelId="{57AEF676-4253-43E4-B266-EBB2BD4858F5}" type="pres">
      <dgm:prSet presAssocID="{46722C9C-59E2-4614-B14D-2FE67CD70D05}" presName="wedge4" presStyleLbl="node1" presStyleIdx="3" presStyleCnt="6" custLinFactNeighborX="49511" custLinFactNeighborY="5509"/>
      <dgm:spPr/>
    </dgm:pt>
    <dgm:pt modelId="{A2FBE07E-9436-45C3-9198-98B5A76CAF76}" type="pres">
      <dgm:prSet presAssocID="{46722C9C-59E2-4614-B14D-2FE67CD70D05}" presName="wedge4Tx" presStyleLbl="node1" presStyleIdx="3" presStyleCnt="6">
        <dgm:presLayoutVars>
          <dgm:chMax val="0"/>
          <dgm:chPref val="0"/>
          <dgm:bulletEnabled val="1"/>
        </dgm:presLayoutVars>
      </dgm:prSet>
      <dgm:spPr/>
    </dgm:pt>
    <dgm:pt modelId="{4DC2F278-695C-4883-96AA-25ACBEA075D2}" type="pres">
      <dgm:prSet presAssocID="{46722C9C-59E2-4614-B14D-2FE67CD70D05}" presName="wedge5" presStyleLbl="node1" presStyleIdx="4" presStyleCnt="6" custLinFactNeighborX="49511" custLinFactNeighborY="5509"/>
      <dgm:spPr/>
    </dgm:pt>
    <dgm:pt modelId="{30F03BAE-1125-4955-9F28-1897552983BD}" type="pres">
      <dgm:prSet presAssocID="{46722C9C-59E2-4614-B14D-2FE67CD70D05}" presName="wedge5Tx" presStyleLbl="node1" presStyleIdx="4" presStyleCnt="6">
        <dgm:presLayoutVars>
          <dgm:chMax val="0"/>
          <dgm:chPref val="0"/>
          <dgm:bulletEnabled val="1"/>
        </dgm:presLayoutVars>
      </dgm:prSet>
      <dgm:spPr/>
    </dgm:pt>
    <dgm:pt modelId="{69E08FFF-FB1E-4498-9F4A-C3A660BF4C20}" type="pres">
      <dgm:prSet presAssocID="{46722C9C-59E2-4614-B14D-2FE67CD70D05}" presName="wedge6" presStyleLbl="node1" presStyleIdx="5" presStyleCnt="6" custLinFactNeighborX="49617" custLinFactNeighborY="5511"/>
      <dgm:spPr/>
    </dgm:pt>
    <dgm:pt modelId="{D1E56BA4-BCFD-4886-AE4F-7E8EC38F3B14}" type="pres">
      <dgm:prSet presAssocID="{46722C9C-59E2-4614-B14D-2FE67CD70D05}" presName="wedge6Tx" presStyleLbl="node1" presStyleIdx="5" presStyleCnt="6">
        <dgm:presLayoutVars>
          <dgm:chMax val="0"/>
          <dgm:chPref val="0"/>
          <dgm:bulletEnabled val="1"/>
        </dgm:presLayoutVars>
      </dgm:prSet>
      <dgm:spPr/>
    </dgm:pt>
  </dgm:ptLst>
  <dgm:cxnLst>
    <dgm:cxn modelId="{435BF318-01A9-486C-9FD8-C24F789CC5C6}" srcId="{46722C9C-59E2-4614-B14D-2FE67CD70D05}" destId="{757FF5F4-8707-459D-8E91-85A774463615}" srcOrd="2" destOrd="0" parTransId="{49C15665-0D4A-4CEC-8969-0D03D045FD42}" sibTransId="{D8F46E9B-A405-406E-809D-31A7604BDA7B}"/>
    <dgm:cxn modelId="{BC207265-97E4-49CF-82FB-1FC231ED7178}" type="presOf" srcId="{EA79DDB6-DD31-465D-A2E2-8117D92AE703}" destId="{A2FBE07E-9436-45C3-9198-98B5A76CAF76}" srcOrd="1" destOrd="0" presId="urn:microsoft.com/office/officeart/2005/8/layout/chart3"/>
    <dgm:cxn modelId="{2EECF74A-21D2-4983-BFEA-29B644426069}" type="presOf" srcId="{1CD948FD-5EE0-4312-87AA-E0C035526EDA}" destId="{6F03F698-D747-4C50-908C-13493A1C7766}" srcOrd="1" destOrd="0" presId="urn:microsoft.com/office/officeart/2005/8/layout/chart3"/>
    <dgm:cxn modelId="{13373A6E-3BF7-4CCD-BA42-D7A7D6348446}" type="presOf" srcId="{7E79D958-F22F-4C1A-A103-BD1AD89B3081}" destId="{D1E56BA4-BCFD-4886-AE4F-7E8EC38F3B14}" srcOrd="1" destOrd="0" presId="urn:microsoft.com/office/officeart/2005/8/layout/chart3"/>
    <dgm:cxn modelId="{1CDFD775-CC37-4390-91CA-0E295F05CA5B}" type="presOf" srcId="{50587486-65EA-48B0-9E70-29FE2BE84F04}" destId="{4DC2F278-695C-4883-96AA-25ACBEA075D2}" srcOrd="0" destOrd="0" presId="urn:microsoft.com/office/officeart/2005/8/layout/chart3"/>
    <dgm:cxn modelId="{BE6D7259-7470-4C7B-A8C9-28659C09591C}" srcId="{46722C9C-59E2-4614-B14D-2FE67CD70D05}" destId="{1CA07654-2E44-4076-82BB-4FDD3F344D3D}" srcOrd="0" destOrd="0" parTransId="{ADE09828-B8D5-4C63-8770-FE91811526EA}" sibTransId="{18C0D30D-5891-4F92-A9FD-367215647503}"/>
    <dgm:cxn modelId="{E87F887C-4A09-47E5-8CC1-2840E0DDC544}" type="presOf" srcId="{757FF5F4-8707-459D-8E91-85A774463615}" destId="{369FE9FB-2588-4C74-B5E3-81A6346605D6}" srcOrd="1" destOrd="0" presId="urn:microsoft.com/office/officeart/2005/8/layout/chart3"/>
    <dgm:cxn modelId="{483D9081-D7B8-48A3-88D2-B91BA8BB8B86}" type="presOf" srcId="{EA79DDB6-DD31-465D-A2E2-8117D92AE703}" destId="{57AEF676-4253-43E4-B266-EBB2BD4858F5}" srcOrd="0" destOrd="0" presId="urn:microsoft.com/office/officeart/2005/8/layout/chart3"/>
    <dgm:cxn modelId="{33C9829A-10C0-4FD9-88EF-90501E72BC11}" type="presOf" srcId="{46722C9C-59E2-4614-B14D-2FE67CD70D05}" destId="{54C6C304-CBB6-4961-B2DA-87D45ABDCC40}" srcOrd="0" destOrd="0" presId="urn:microsoft.com/office/officeart/2005/8/layout/chart3"/>
    <dgm:cxn modelId="{AE11CEA7-CCCC-4C5D-A310-507D9292713B}" srcId="{46722C9C-59E2-4614-B14D-2FE67CD70D05}" destId="{7E79D958-F22F-4C1A-A103-BD1AD89B3081}" srcOrd="5" destOrd="0" parTransId="{0060B98C-91FA-4857-83F2-5CF3AFCFAE83}" sibTransId="{847DF0D0-3D31-44E1-B3BF-49A9B95190C7}"/>
    <dgm:cxn modelId="{A03D05A9-858F-4907-BE75-4D2AE03E9603}" type="presOf" srcId="{1CA07654-2E44-4076-82BB-4FDD3F344D3D}" destId="{91E8D780-1F6E-4B44-97DB-DB7289B7D923}" srcOrd="0" destOrd="0" presId="urn:microsoft.com/office/officeart/2005/8/layout/chart3"/>
    <dgm:cxn modelId="{0FC051AA-142D-4C21-B5E3-B2C15E9C1779}" type="presOf" srcId="{757FF5F4-8707-459D-8E91-85A774463615}" destId="{B3C80B48-2C0F-4856-A44A-9271A346DC76}" srcOrd="0" destOrd="0" presId="urn:microsoft.com/office/officeart/2005/8/layout/chart3"/>
    <dgm:cxn modelId="{53849BB5-1006-44D3-AE24-9691F7E39843}" srcId="{46722C9C-59E2-4614-B14D-2FE67CD70D05}" destId="{1CD948FD-5EE0-4312-87AA-E0C035526EDA}" srcOrd="1" destOrd="0" parTransId="{4BB7D700-9DF9-4BE9-89FB-EC44344D6B4F}" sibTransId="{61089A1D-6E0C-48B3-87E9-C7F9FB763284}"/>
    <dgm:cxn modelId="{4E6DB6C0-CBDF-4075-8DB4-B580DD054C8C}" type="presOf" srcId="{1CA07654-2E44-4076-82BB-4FDD3F344D3D}" destId="{E7EEDB81-5772-4A09-8093-F088C8AEEDBA}" srcOrd="1" destOrd="0" presId="urn:microsoft.com/office/officeart/2005/8/layout/chart3"/>
    <dgm:cxn modelId="{F4F319D7-B062-4D2D-AF8E-2797FF01EADE}" srcId="{46722C9C-59E2-4614-B14D-2FE67CD70D05}" destId="{EA79DDB6-DD31-465D-A2E2-8117D92AE703}" srcOrd="3" destOrd="0" parTransId="{4811EBFB-DC16-40DF-A50F-BD35F9016396}" sibTransId="{B1A7ECB6-C67C-44F9-9C2F-12DCA57C6D0B}"/>
    <dgm:cxn modelId="{A67C8CDD-8E2F-446C-A0EA-7C40EE00C243}" type="presOf" srcId="{50587486-65EA-48B0-9E70-29FE2BE84F04}" destId="{30F03BAE-1125-4955-9F28-1897552983BD}" srcOrd="1" destOrd="0" presId="urn:microsoft.com/office/officeart/2005/8/layout/chart3"/>
    <dgm:cxn modelId="{84C1BAE0-80EB-45C6-9CBF-3B0306A0585B}" type="presOf" srcId="{7E79D958-F22F-4C1A-A103-BD1AD89B3081}" destId="{69E08FFF-FB1E-4498-9F4A-C3A660BF4C20}" srcOrd="0" destOrd="0" presId="urn:microsoft.com/office/officeart/2005/8/layout/chart3"/>
    <dgm:cxn modelId="{58A2B9E3-0561-4253-8CC6-5DDEE76CFC70}" srcId="{46722C9C-59E2-4614-B14D-2FE67CD70D05}" destId="{50587486-65EA-48B0-9E70-29FE2BE84F04}" srcOrd="4" destOrd="0" parTransId="{CFA513F8-89EF-4986-90C2-58C34DE12ABD}" sibTransId="{8D1344FD-18E9-4700-A731-DE6660F59D2E}"/>
    <dgm:cxn modelId="{0E144DFF-CC56-4B91-9B1F-E303C3C46593}" type="presOf" srcId="{1CD948FD-5EE0-4312-87AA-E0C035526EDA}" destId="{ABE40990-EDB6-4C1D-AC1C-B2A2957DCFDD}" srcOrd="0" destOrd="0" presId="urn:microsoft.com/office/officeart/2005/8/layout/chart3"/>
    <dgm:cxn modelId="{E7908A8B-0447-4438-9B59-D8E640C4D22F}" type="presParOf" srcId="{54C6C304-CBB6-4961-B2DA-87D45ABDCC40}" destId="{91E8D780-1F6E-4B44-97DB-DB7289B7D923}" srcOrd="0" destOrd="0" presId="urn:microsoft.com/office/officeart/2005/8/layout/chart3"/>
    <dgm:cxn modelId="{F01557FA-B931-4E65-84DA-2940A33F0481}" type="presParOf" srcId="{54C6C304-CBB6-4961-B2DA-87D45ABDCC40}" destId="{E7EEDB81-5772-4A09-8093-F088C8AEEDBA}" srcOrd="1" destOrd="0" presId="urn:microsoft.com/office/officeart/2005/8/layout/chart3"/>
    <dgm:cxn modelId="{31951222-2CEC-4411-8FA6-9AFB4E6BF049}" type="presParOf" srcId="{54C6C304-CBB6-4961-B2DA-87D45ABDCC40}" destId="{ABE40990-EDB6-4C1D-AC1C-B2A2957DCFDD}" srcOrd="2" destOrd="0" presId="urn:microsoft.com/office/officeart/2005/8/layout/chart3"/>
    <dgm:cxn modelId="{BA394B05-FB00-4036-B448-D3FCE910F54B}" type="presParOf" srcId="{54C6C304-CBB6-4961-B2DA-87D45ABDCC40}" destId="{6F03F698-D747-4C50-908C-13493A1C7766}" srcOrd="3" destOrd="0" presId="urn:microsoft.com/office/officeart/2005/8/layout/chart3"/>
    <dgm:cxn modelId="{FAB96F42-F927-4A30-AAB3-E6D1178A8C7B}" type="presParOf" srcId="{54C6C304-CBB6-4961-B2DA-87D45ABDCC40}" destId="{B3C80B48-2C0F-4856-A44A-9271A346DC76}" srcOrd="4" destOrd="0" presId="urn:microsoft.com/office/officeart/2005/8/layout/chart3"/>
    <dgm:cxn modelId="{3FDB5E9B-0007-4526-9B79-F02B9ADFFEA1}" type="presParOf" srcId="{54C6C304-CBB6-4961-B2DA-87D45ABDCC40}" destId="{369FE9FB-2588-4C74-B5E3-81A6346605D6}" srcOrd="5" destOrd="0" presId="urn:microsoft.com/office/officeart/2005/8/layout/chart3"/>
    <dgm:cxn modelId="{EF5869EC-79FD-438E-B8EE-7B28BAEB6186}" type="presParOf" srcId="{54C6C304-CBB6-4961-B2DA-87D45ABDCC40}" destId="{57AEF676-4253-43E4-B266-EBB2BD4858F5}" srcOrd="6" destOrd="0" presId="urn:microsoft.com/office/officeart/2005/8/layout/chart3"/>
    <dgm:cxn modelId="{B66DF31F-3579-4A6E-9B54-E7BA264F0F09}" type="presParOf" srcId="{54C6C304-CBB6-4961-B2DA-87D45ABDCC40}" destId="{A2FBE07E-9436-45C3-9198-98B5A76CAF76}" srcOrd="7" destOrd="0" presId="urn:microsoft.com/office/officeart/2005/8/layout/chart3"/>
    <dgm:cxn modelId="{CE47A087-7245-4C83-9D3E-633641046492}" type="presParOf" srcId="{54C6C304-CBB6-4961-B2DA-87D45ABDCC40}" destId="{4DC2F278-695C-4883-96AA-25ACBEA075D2}" srcOrd="8" destOrd="0" presId="urn:microsoft.com/office/officeart/2005/8/layout/chart3"/>
    <dgm:cxn modelId="{0D86660C-E002-487A-A6AA-D22DAFC54DAB}" type="presParOf" srcId="{54C6C304-CBB6-4961-B2DA-87D45ABDCC40}" destId="{30F03BAE-1125-4955-9F28-1897552983BD}" srcOrd="9" destOrd="0" presId="urn:microsoft.com/office/officeart/2005/8/layout/chart3"/>
    <dgm:cxn modelId="{22C52228-896F-4AE8-909A-858800EA9DF3}" type="presParOf" srcId="{54C6C304-CBB6-4961-B2DA-87D45ABDCC40}" destId="{69E08FFF-FB1E-4498-9F4A-C3A660BF4C20}" srcOrd="10" destOrd="0" presId="urn:microsoft.com/office/officeart/2005/8/layout/chart3"/>
    <dgm:cxn modelId="{916796AD-AE6B-4EB9-B306-70E958138397}" type="presParOf" srcId="{54C6C304-CBB6-4961-B2DA-87D45ABDCC40}" destId="{D1E56BA4-BCFD-4886-AE4F-7E8EC38F3B14}" srcOrd="11" destOrd="0" presId="urn:microsoft.com/office/officeart/2005/8/layout/char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722C9C-59E2-4614-B14D-2FE67CD70D05}" type="doc">
      <dgm:prSet loTypeId="urn:microsoft.com/office/officeart/2005/8/layout/chart3" loCatId="relationship" qsTypeId="urn:microsoft.com/office/officeart/2005/8/quickstyle/simple1" qsCatId="simple" csTypeId="urn:microsoft.com/office/officeart/2005/8/colors/accent0_3" csCatId="mainScheme" phldr="1"/>
      <dgm:spPr/>
      <dgm:t>
        <a:bodyPr/>
        <a:lstStyle/>
        <a:p>
          <a:endParaRPr lang="nb-NO"/>
        </a:p>
      </dgm:t>
    </dgm:pt>
    <dgm:pt modelId="{1CA07654-2E44-4076-82BB-4FDD3F344D3D}">
      <dgm:prSet/>
      <dgm:spPr>
        <a:solidFill>
          <a:schemeClr val="tx2"/>
        </a:solidFill>
        <a:ln>
          <a:noFill/>
        </a:ln>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Fagkunnskaper</a:t>
          </a:r>
        </a:p>
      </dgm:t>
    </dgm:pt>
    <dgm:pt modelId="{ADE09828-B8D5-4C63-8770-FE91811526EA}" type="parTrans" cxnId="{BE6D7259-7470-4C7B-A8C9-28659C09591C}">
      <dgm:prSet/>
      <dgm:spPr/>
      <dgm:t>
        <a:bodyPr/>
        <a:lstStyle/>
        <a:p>
          <a:endParaRPr lang="nb-NO"/>
        </a:p>
      </dgm:t>
    </dgm:pt>
    <dgm:pt modelId="{18C0D30D-5891-4F92-A9FD-367215647503}" type="sibTrans" cxnId="{BE6D7259-7470-4C7B-A8C9-28659C09591C}">
      <dgm:prSet/>
      <dgm:spPr/>
      <dgm:t>
        <a:bodyPr/>
        <a:lstStyle/>
        <a:p>
          <a:endParaRPr lang="nb-NO"/>
        </a:p>
      </dgm:t>
    </dgm:pt>
    <dgm:pt modelId="{1CD948FD-5EE0-4312-87AA-E0C035526EDA}">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Resultater</a:t>
          </a:r>
        </a:p>
      </dgm:t>
    </dgm:pt>
    <dgm:pt modelId="{4BB7D700-9DF9-4BE9-89FB-EC44344D6B4F}" type="parTrans" cxnId="{53849BB5-1006-44D3-AE24-9691F7E39843}">
      <dgm:prSet/>
      <dgm:spPr/>
      <dgm:t>
        <a:bodyPr/>
        <a:lstStyle/>
        <a:p>
          <a:endParaRPr lang="nb-NO"/>
        </a:p>
      </dgm:t>
    </dgm:pt>
    <dgm:pt modelId="{61089A1D-6E0C-48B3-87E9-C7F9FB763284}" type="sibTrans" cxnId="{53849BB5-1006-44D3-AE24-9691F7E39843}">
      <dgm:prSet/>
      <dgm:spPr/>
      <dgm:t>
        <a:bodyPr/>
        <a:lstStyle/>
        <a:p>
          <a:endParaRPr lang="nb-NO"/>
        </a:p>
      </dgm:t>
    </dgm:pt>
    <dgm:pt modelId="{757FF5F4-8707-459D-8E91-85A774463615}">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Motivasjon</a:t>
          </a:r>
        </a:p>
      </dgm:t>
    </dgm:pt>
    <dgm:pt modelId="{49C15665-0D4A-4CEC-8969-0D03D045FD42}" type="parTrans" cxnId="{435BF318-01A9-486C-9FD8-C24F789CC5C6}">
      <dgm:prSet/>
      <dgm:spPr/>
      <dgm:t>
        <a:bodyPr/>
        <a:lstStyle/>
        <a:p>
          <a:endParaRPr lang="nb-NO"/>
        </a:p>
      </dgm:t>
    </dgm:pt>
    <dgm:pt modelId="{D8F46E9B-A405-406E-809D-31A7604BDA7B}" type="sibTrans" cxnId="{435BF318-01A9-486C-9FD8-C24F789CC5C6}">
      <dgm:prSet/>
      <dgm:spPr/>
      <dgm:t>
        <a:bodyPr/>
        <a:lstStyle/>
        <a:p>
          <a:endParaRPr lang="nb-NO"/>
        </a:p>
      </dgm:t>
    </dgm:pt>
    <dgm:pt modelId="{EA79DDB6-DD31-465D-A2E2-8117D92AE703}">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Personlige egenskaper</a:t>
          </a:r>
        </a:p>
      </dgm:t>
    </dgm:pt>
    <dgm:pt modelId="{4811EBFB-DC16-40DF-A50F-BD35F9016396}" type="parTrans" cxnId="{F4F319D7-B062-4D2D-AF8E-2797FF01EADE}">
      <dgm:prSet/>
      <dgm:spPr/>
      <dgm:t>
        <a:bodyPr/>
        <a:lstStyle/>
        <a:p>
          <a:endParaRPr lang="nb-NO"/>
        </a:p>
      </dgm:t>
    </dgm:pt>
    <dgm:pt modelId="{B1A7ECB6-C67C-44F9-9C2F-12DCA57C6D0B}" type="sibTrans" cxnId="{F4F319D7-B062-4D2D-AF8E-2797FF01EADE}">
      <dgm:prSet/>
      <dgm:spPr/>
      <dgm:t>
        <a:bodyPr/>
        <a:lstStyle/>
        <a:p>
          <a:endParaRPr lang="nb-NO"/>
        </a:p>
      </dgm:t>
    </dgm:pt>
    <dgm:pt modelId="{7E79D958-F22F-4C1A-A103-BD1AD89B3081}">
      <dgm:prSet/>
      <dgm:spPr>
        <a:solidFill>
          <a:schemeClr val="tx2"/>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Generelle akademiske ferdigheter</a:t>
          </a:r>
        </a:p>
      </dgm:t>
    </dgm:pt>
    <dgm:pt modelId="{847DF0D0-3D31-44E1-B3BF-49A9B95190C7}" type="sibTrans" cxnId="{AE11CEA7-CCCC-4C5D-A310-507D9292713B}">
      <dgm:prSet/>
      <dgm:spPr/>
      <dgm:t>
        <a:bodyPr/>
        <a:lstStyle/>
        <a:p>
          <a:endParaRPr lang="nb-NO"/>
        </a:p>
      </dgm:t>
    </dgm:pt>
    <dgm:pt modelId="{0060B98C-91FA-4857-83F2-5CF3AFCFAE83}" type="parTrans" cxnId="{AE11CEA7-CCCC-4C5D-A310-507D9292713B}">
      <dgm:prSet/>
      <dgm:spPr/>
      <dgm:t>
        <a:bodyPr/>
        <a:lstStyle/>
        <a:p>
          <a:endParaRPr lang="nb-NO"/>
        </a:p>
      </dgm:t>
    </dgm:pt>
    <dgm:pt modelId="{50587486-65EA-48B0-9E70-29FE2BE84F04}">
      <dgm:prSet/>
      <dgm:spPr>
        <a:solidFill>
          <a:srgbClr val="00B050"/>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Ferdigheter fra deltidsjobber, verv, frivillig arbeid</a:t>
          </a:r>
        </a:p>
      </dgm:t>
    </dgm:pt>
    <dgm:pt modelId="{8D1344FD-18E9-4700-A731-DE6660F59D2E}" type="sibTrans" cxnId="{58A2B9E3-0561-4253-8CC6-5DDEE76CFC70}">
      <dgm:prSet/>
      <dgm:spPr/>
      <dgm:t>
        <a:bodyPr/>
        <a:lstStyle/>
        <a:p>
          <a:endParaRPr lang="nb-NO"/>
        </a:p>
      </dgm:t>
    </dgm:pt>
    <dgm:pt modelId="{CFA513F8-89EF-4986-90C2-58C34DE12ABD}" type="parTrans" cxnId="{58A2B9E3-0561-4253-8CC6-5DDEE76CFC70}">
      <dgm:prSet/>
      <dgm:spPr/>
      <dgm:t>
        <a:bodyPr/>
        <a:lstStyle/>
        <a:p>
          <a:endParaRPr lang="nb-NO"/>
        </a:p>
      </dgm:t>
    </dgm:pt>
    <dgm:pt modelId="{54C6C304-CBB6-4961-B2DA-87D45ABDCC40}" type="pres">
      <dgm:prSet presAssocID="{46722C9C-59E2-4614-B14D-2FE67CD70D05}" presName="compositeShape" presStyleCnt="0">
        <dgm:presLayoutVars>
          <dgm:chMax val="7"/>
          <dgm:dir/>
          <dgm:resizeHandles val="exact"/>
        </dgm:presLayoutVars>
      </dgm:prSet>
      <dgm:spPr/>
    </dgm:pt>
    <dgm:pt modelId="{91E8D780-1F6E-4B44-97DB-DB7289B7D923}" type="pres">
      <dgm:prSet presAssocID="{46722C9C-59E2-4614-B14D-2FE67CD70D05}" presName="wedge1" presStyleLbl="node1" presStyleIdx="0" presStyleCnt="6" custLinFactNeighborX="46365" custLinFactNeighborY="10666"/>
      <dgm:spPr/>
    </dgm:pt>
    <dgm:pt modelId="{E7EEDB81-5772-4A09-8093-F088C8AEEDBA}" type="pres">
      <dgm:prSet presAssocID="{46722C9C-59E2-4614-B14D-2FE67CD70D05}" presName="wedge1Tx" presStyleLbl="node1" presStyleIdx="0" presStyleCnt="6">
        <dgm:presLayoutVars>
          <dgm:chMax val="0"/>
          <dgm:chPref val="0"/>
          <dgm:bulletEnabled val="1"/>
        </dgm:presLayoutVars>
      </dgm:prSet>
      <dgm:spPr/>
    </dgm:pt>
    <dgm:pt modelId="{ABE40990-EDB6-4C1D-AC1C-B2A2957DCFDD}" type="pres">
      <dgm:prSet presAssocID="{46722C9C-59E2-4614-B14D-2FE67CD70D05}" presName="wedge2" presStyleLbl="node1" presStyleIdx="1" presStyleCnt="6" custLinFactNeighborX="49511" custLinFactNeighborY="5509"/>
      <dgm:spPr/>
    </dgm:pt>
    <dgm:pt modelId="{6F03F698-D747-4C50-908C-13493A1C7766}" type="pres">
      <dgm:prSet presAssocID="{46722C9C-59E2-4614-B14D-2FE67CD70D05}" presName="wedge2Tx" presStyleLbl="node1" presStyleIdx="1" presStyleCnt="6">
        <dgm:presLayoutVars>
          <dgm:chMax val="0"/>
          <dgm:chPref val="0"/>
          <dgm:bulletEnabled val="1"/>
        </dgm:presLayoutVars>
      </dgm:prSet>
      <dgm:spPr/>
    </dgm:pt>
    <dgm:pt modelId="{B3C80B48-2C0F-4856-A44A-9271A346DC76}" type="pres">
      <dgm:prSet presAssocID="{46722C9C-59E2-4614-B14D-2FE67CD70D05}" presName="wedge3" presStyleLbl="node1" presStyleIdx="2" presStyleCnt="6" custLinFactNeighborX="49511" custLinFactNeighborY="5509"/>
      <dgm:spPr/>
    </dgm:pt>
    <dgm:pt modelId="{369FE9FB-2588-4C74-B5E3-81A6346605D6}" type="pres">
      <dgm:prSet presAssocID="{46722C9C-59E2-4614-B14D-2FE67CD70D05}" presName="wedge3Tx" presStyleLbl="node1" presStyleIdx="2" presStyleCnt="6">
        <dgm:presLayoutVars>
          <dgm:chMax val="0"/>
          <dgm:chPref val="0"/>
          <dgm:bulletEnabled val="1"/>
        </dgm:presLayoutVars>
      </dgm:prSet>
      <dgm:spPr/>
    </dgm:pt>
    <dgm:pt modelId="{57AEF676-4253-43E4-B266-EBB2BD4858F5}" type="pres">
      <dgm:prSet presAssocID="{46722C9C-59E2-4614-B14D-2FE67CD70D05}" presName="wedge4" presStyleLbl="node1" presStyleIdx="3" presStyleCnt="6" custLinFactNeighborX="49511" custLinFactNeighborY="5509"/>
      <dgm:spPr/>
    </dgm:pt>
    <dgm:pt modelId="{A2FBE07E-9436-45C3-9198-98B5A76CAF76}" type="pres">
      <dgm:prSet presAssocID="{46722C9C-59E2-4614-B14D-2FE67CD70D05}" presName="wedge4Tx" presStyleLbl="node1" presStyleIdx="3" presStyleCnt="6">
        <dgm:presLayoutVars>
          <dgm:chMax val="0"/>
          <dgm:chPref val="0"/>
          <dgm:bulletEnabled val="1"/>
        </dgm:presLayoutVars>
      </dgm:prSet>
      <dgm:spPr/>
    </dgm:pt>
    <dgm:pt modelId="{4DC2F278-695C-4883-96AA-25ACBEA075D2}" type="pres">
      <dgm:prSet presAssocID="{46722C9C-59E2-4614-B14D-2FE67CD70D05}" presName="wedge5" presStyleLbl="node1" presStyleIdx="4" presStyleCnt="6" custLinFactNeighborX="49511" custLinFactNeighborY="5509"/>
      <dgm:spPr/>
    </dgm:pt>
    <dgm:pt modelId="{30F03BAE-1125-4955-9F28-1897552983BD}" type="pres">
      <dgm:prSet presAssocID="{46722C9C-59E2-4614-B14D-2FE67CD70D05}" presName="wedge5Tx" presStyleLbl="node1" presStyleIdx="4" presStyleCnt="6">
        <dgm:presLayoutVars>
          <dgm:chMax val="0"/>
          <dgm:chPref val="0"/>
          <dgm:bulletEnabled val="1"/>
        </dgm:presLayoutVars>
      </dgm:prSet>
      <dgm:spPr/>
    </dgm:pt>
    <dgm:pt modelId="{69E08FFF-FB1E-4498-9F4A-C3A660BF4C20}" type="pres">
      <dgm:prSet presAssocID="{46722C9C-59E2-4614-B14D-2FE67CD70D05}" presName="wedge6" presStyleLbl="node1" presStyleIdx="5" presStyleCnt="6" custLinFactNeighborX="49617" custLinFactNeighborY="5511"/>
      <dgm:spPr/>
    </dgm:pt>
    <dgm:pt modelId="{D1E56BA4-BCFD-4886-AE4F-7E8EC38F3B14}" type="pres">
      <dgm:prSet presAssocID="{46722C9C-59E2-4614-B14D-2FE67CD70D05}" presName="wedge6Tx" presStyleLbl="node1" presStyleIdx="5" presStyleCnt="6">
        <dgm:presLayoutVars>
          <dgm:chMax val="0"/>
          <dgm:chPref val="0"/>
          <dgm:bulletEnabled val="1"/>
        </dgm:presLayoutVars>
      </dgm:prSet>
      <dgm:spPr/>
    </dgm:pt>
  </dgm:ptLst>
  <dgm:cxnLst>
    <dgm:cxn modelId="{435BF318-01A9-486C-9FD8-C24F789CC5C6}" srcId="{46722C9C-59E2-4614-B14D-2FE67CD70D05}" destId="{757FF5F4-8707-459D-8E91-85A774463615}" srcOrd="2" destOrd="0" parTransId="{49C15665-0D4A-4CEC-8969-0D03D045FD42}" sibTransId="{D8F46E9B-A405-406E-809D-31A7604BDA7B}"/>
    <dgm:cxn modelId="{BC207265-97E4-49CF-82FB-1FC231ED7178}" type="presOf" srcId="{EA79DDB6-DD31-465D-A2E2-8117D92AE703}" destId="{A2FBE07E-9436-45C3-9198-98B5A76CAF76}" srcOrd="1" destOrd="0" presId="urn:microsoft.com/office/officeart/2005/8/layout/chart3"/>
    <dgm:cxn modelId="{2EECF74A-21D2-4983-BFEA-29B644426069}" type="presOf" srcId="{1CD948FD-5EE0-4312-87AA-E0C035526EDA}" destId="{6F03F698-D747-4C50-908C-13493A1C7766}" srcOrd="1" destOrd="0" presId="urn:microsoft.com/office/officeart/2005/8/layout/chart3"/>
    <dgm:cxn modelId="{13373A6E-3BF7-4CCD-BA42-D7A7D6348446}" type="presOf" srcId="{7E79D958-F22F-4C1A-A103-BD1AD89B3081}" destId="{D1E56BA4-BCFD-4886-AE4F-7E8EC38F3B14}" srcOrd="1" destOrd="0" presId="urn:microsoft.com/office/officeart/2005/8/layout/chart3"/>
    <dgm:cxn modelId="{1CDFD775-CC37-4390-91CA-0E295F05CA5B}" type="presOf" srcId="{50587486-65EA-48B0-9E70-29FE2BE84F04}" destId="{4DC2F278-695C-4883-96AA-25ACBEA075D2}" srcOrd="0" destOrd="0" presId="urn:microsoft.com/office/officeart/2005/8/layout/chart3"/>
    <dgm:cxn modelId="{BE6D7259-7470-4C7B-A8C9-28659C09591C}" srcId="{46722C9C-59E2-4614-B14D-2FE67CD70D05}" destId="{1CA07654-2E44-4076-82BB-4FDD3F344D3D}" srcOrd="0" destOrd="0" parTransId="{ADE09828-B8D5-4C63-8770-FE91811526EA}" sibTransId="{18C0D30D-5891-4F92-A9FD-367215647503}"/>
    <dgm:cxn modelId="{E87F887C-4A09-47E5-8CC1-2840E0DDC544}" type="presOf" srcId="{757FF5F4-8707-459D-8E91-85A774463615}" destId="{369FE9FB-2588-4C74-B5E3-81A6346605D6}" srcOrd="1" destOrd="0" presId="urn:microsoft.com/office/officeart/2005/8/layout/chart3"/>
    <dgm:cxn modelId="{483D9081-D7B8-48A3-88D2-B91BA8BB8B86}" type="presOf" srcId="{EA79DDB6-DD31-465D-A2E2-8117D92AE703}" destId="{57AEF676-4253-43E4-B266-EBB2BD4858F5}" srcOrd="0" destOrd="0" presId="urn:microsoft.com/office/officeart/2005/8/layout/chart3"/>
    <dgm:cxn modelId="{33C9829A-10C0-4FD9-88EF-90501E72BC11}" type="presOf" srcId="{46722C9C-59E2-4614-B14D-2FE67CD70D05}" destId="{54C6C304-CBB6-4961-B2DA-87D45ABDCC40}" srcOrd="0" destOrd="0" presId="urn:microsoft.com/office/officeart/2005/8/layout/chart3"/>
    <dgm:cxn modelId="{AE11CEA7-CCCC-4C5D-A310-507D9292713B}" srcId="{46722C9C-59E2-4614-B14D-2FE67CD70D05}" destId="{7E79D958-F22F-4C1A-A103-BD1AD89B3081}" srcOrd="5" destOrd="0" parTransId="{0060B98C-91FA-4857-83F2-5CF3AFCFAE83}" sibTransId="{847DF0D0-3D31-44E1-B3BF-49A9B95190C7}"/>
    <dgm:cxn modelId="{A03D05A9-858F-4907-BE75-4D2AE03E9603}" type="presOf" srcId="{1CA07654-2E44-4076-82BB-4FDD3F344D3D}" destId="{91E8D780-1F6E-4B44-97DB-DB7289B7D923}" srcOrd="0" destOrd="0" presId="urn:microsoft.com/office/officeart/2005/8/layout/chart3"/>
    <dgm:cxn modelId="{0FC051AA-142D-4C21-B5E3-B2C15E9C1779}" type="presOf" srcId="{757FF5F4-8707-459D-8E91-85A774463615}" destId="{B3C80B48-2C0F-4856-A44A-9271A346DC76}" srcOrd="0" destOrd="0" presId="urn:microsoft.com/office/officeart/2005/8/layout/chart3"/>
    <dgm:cxn modelId="{53849BB5-1006-44D3-AE24-9691F7E39843}" srcId="{46722C9C-59E2-4614-B14D-2FE67CD70D05}" destId="{1CD948FD-5EE0-4312-87AA-E0C035526EDA}" srcOrd="1" destOrd="0" parTransId="{4BB7D700-9DF9-4BE9-89FB-EC44344D6B4F}" sibTransId="{61089A1D-6E0C-48B3-87E9-C7F9FB763284}"/>
    <dgm:cxn modelId="{4E6DB6C0-CBDF-4075-8DB4-B580DD054C8C}" type="presOf" srcId="{1CA07654-2E44-4076-82BB-4FDD3F344D3D}" destId="{E7EEDB81-5772-4A09-8093-F088C8AEEDBA}" srcOrd="1" destOrd="0" presId="urn:microsoft.com/office/officeart/2005/8/layout/chart3"/>
    <dgm:cxn modelId="{F4F319D7-B062-4D2D-AF8E-2797FF01EADE}" srcId="{46722C9C-59E2-4614-B14D-2FE67CD70D05}" destId="{EA79DDB6-DD31-465D-A2E2-8117D92AE703}" srcOrd="3" destOrd="0" parTransId="{4811EBFB-DC16-40DF-A50F-BD35F9016396}" sibTransId="{B1A7ECB6-C67C-44F9-9C2F-12DCA57C6D0B}"/>
    <dgm:cxn modelId="{A67C8CDD-8E2F-446C-A0EA-7C40EE00C243}" type="presOf" srcId="{50587486-65EA-48B0-9E70-29FE2BE84F04}" destId="{30F03BAE-1125-4955-9F28-1897552983BD}" srcOrd="1" destOrd="0" presId="urn:microsoft.com/office/officeart/2005/8/layout/chart3"/>
    <dgm:cxn modelId="{84C1BAE0-80EB-45C6-9CBF-3B0306A0585B}" type="presOf" srcId="{7E79D958-F22F-4C1A-A103-BD1AD89B3081}" destId="{69E08FFF-FB1E-4498-9F4A-C3A660BF4C20}" srcOrd="0" destOrd="0" presId="urn:microsoft.com/office/officeart/2005/8/layout/chart3"/>
    <dgm:cxn modelId="{58A2B9E3-0561-4253-8CC6-5DDEE76CFC70}" srcId="{46722C9C-59E2-4614-B14D-2FE67CD70D05}" destId="{50587486-65EA-48B0-9E70-29FE2BE84F04}" srcOrd="4" destOrd="0" parTransId="{CFA513F8-89EF-4986-90C2-58C34DE12ABD}" sibTransId="{8D1344FD-18E9-4700-A731-DE6660F59D2E}"/>
    <dgm:cxn modelId="{0E144DFF-CC56-4B91-9B1F-E303C3C46593}" type="presOf" srcId="{1CD948FD-5EE0-4312-87AA-E0C035526EDA}" destId="{ABE40990-EDB6-4C1D-AC1C-B2A2957DCFDD}" srcOrd="0" destOrd="0" presId="urn:microsoft.com/office/officeart/2005/8/layout/chart3"/>
    <dgm:cxn modelId="{E7908A8B-0447-4438-9B59-D8E640C4D22F}" type="presParOf" srcId="{54C6C304-CBB6-4961-B2DA-87D45ABDCC40}" destId="{91E8D780-1F6E-4B44-97DB-DB7289B7D923}" srcOrd="0" destOrd="0" presId="urn:microsoft.com/office/officeart/2005/8/layout/chart3"/>
    <dgm:cxn modelId="{F01557FA-B931-4E65-84DA-2940A33F0481}" type="presParOf" srcId="{54C6C304-CBB6-4961-B2DA-87D45ABDCC40}" destId="{E7EEDB81-5772-4A09-8093-F088C8AEEDBA}" srcOrd="1" destOrd="0" presId="urn:microsoft.com/office/officeart/2005/8/layout/chart3"/>
    <dgm:cxn modelId="{31951222-2CEC-4411-8FA6-9AFB4E6BF049}" type="presParOf" srcId="{54C6C304-CBB6-4961-B2DA-87D45ABDCC40}" destId="{ABE40990-EDB6-4C1D-AC1C-B2A2957DCFDD}" srcOrd="2" destOrd="0" presId="urn:microsoft.com/office/officeart/2005/8/layout/chart3"/>
    <dgm:cxn modelId="{BA394B05-FB00-4036-B448-D3FCE910F54B}" type="presParOf" srcId="{54C6C304-CBB6-4961-B2DA-87D45ABDCC40}" destId="{6F03F698-D747-4C50-908C-13493A1C7766}" srcOrd="3" destOrd="0" presId="urn:microsoft.com/office/officeart/2005/8/layout/chart3"/>
    <dgm:cxn modelId="{FAB96F42-F927-4A30-AAB3-E6D1178A8C7B}" type="presParOf" srcId="{54C6C304-CBB6-4961-B2DA-87D45ABDCC40}" destId="{B3C80B48-2C0F-4856-A44A-9271A346DC76}" srcOrd="4" destOrd="0" presId="urn:microsoft.com/office/officeart/2005/8/layout/chart3"/>
    <dgm:cxn modelId="{3FDB5E9B-0007-4526-9B79-F02B9ADFFEA1}" type="presParOf" srcId="{54C6C304-CBB6-4961-B2DA-87D45ABDCC40}" destId="{369FE9FB-2588-4C74-B5E3-81A6346605D6}" srcOrd="5" destOrd="0" presId="urn:microsoft.com/office/officeart/2005/8/layout/chart3"/>
    <dgm:cxn modelId="{EF5869EC-79FD-438E-B8EE-7B28BAEB6186}" type="presParOf" srcId="{54C6C304-CBB6-4961-B2DA-87D45ABDCC40}" destId="{57AEF676-4253-43E4-B266-EBB2BD4858F5}" srcOrd="6" destOrd="0" presId="urn:microsoft.com/office/officeart/2005/8/layout/chart3"/>
    <dgm:cxn modelId="{B66DF31F-3579-4A6E-9B54-E7BA264F0F09}" type="presParOf" srcId="{54C6C304-CBB6-4961-B2DA-87D45ABDCC40}" destId="{A2FBE07E-9436-45C3-9198-98B5A76CAF76}" srcOrd="7" destOrd="0" presId="urn:microsoft.com/office/officeart/2005/8/layout/chart3"/>
    <dgm:cxn modelId="{CE47A087-7245-4C83-9D3E-633641046492}" type="presParOf" srcId="{54C6C304-CBB6-4961-B2DA-87D45ABDCC40}" destId="{4DC2F278-695C-4883-96AA-25ACBEA075D2}" srcOrd="8" destOrd="0" presId="urn:microsoft.com/office/officeart/2005/8/layout/chart3"/>
    <dgm:cxn modelId="{0D86660C-E002-487A-A6AA-D22DAFC54DAB}" type="presParOf" srcId="{54C6C304-CBB6-4961-B2DA-87D45ABDCC40}" destId="{30F03BAE-1125-4955-9F28-1897552983BD}" srcOrd="9" destOrd="0" presId="urn:microsoft.com/office/officeart/2005/8/layout/chart3"/>
    <dgm:cxn modelId="{22C52228-896F-4AE8-909A-858800EA9DF3}" type="presParOf" srcId="{54C6C304-CBB6-4961-B2DA-87D45ABDCC40}" destId="{69E08FFF-FB1E-4498-9F4A-C3A660BF4C20}" srcOrd="10" destOrd="0" presId="urn:microsoft.com/office/officeart/2005/8/layout/chart3"/>
    <dgm:cxn modelId="{916796AD-AE6B-4EB9-B306-70E958138397}" type="presParOf" srcId="{54C6C304-CBB6-4961-B2DA-87D45ABDCC40}" destId="{D1E56BA4-BCFD-4886-AE4F-7E8EC38F3B14}" srcOrd="11" destOrd="0" presId="urn:microsoft.com/office/officeart/2005/8/layout/char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722C9C-59E2-4614-B14D-2FE67CD70D05}" type="doc">
      <dgm:prSet loTypeId="urn:microsoft.com/office/officeart/2005/8/layout/chart3" loCatId="relationship" qsTypeId="urn:microsoft.com/office/officeart/2005/8/quickstyle/simple1" qsCatId="simple" csTypeId="urn:microsoft.com/office/officeart/2005/8/colors/accent0_3" csCatId="mainScheme" phldr="1"/>
      <dgm:spPr/>
      <dgm:t>
        <a:bodyPr/>
        <a:lstStyle/>
        <a:p>
          <a:endParaRPr lang="nb-NO"/>
        </a:p>
      </dgm:t>
    </dgm:pt>
    <dgm:pt modelId="{1CA07654-2E44-4076-82BB-4FDD3F344D3D}">
      <dgm:prSet/>
      <dgm:spPr>
        <a:solidFill>
          <a:schemeClr val="tx2"/>
        </a:solidFill>
        <a:ln>
          <a:noFill/>
        </a:ln>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Fagkunnskaper</a:t>
          </a:r>
        </a:p>
      </dgm:t>
    </dgm:pt>
    <dgm:pt modelId="{ADE09828-B8D5-4C63-8770-FE91811526EA}" type="parTrans" cxnId="{BE6D7259-7470-4C7B-A8C9-28659C09591C}">
      <dgm:prSet/>
      <dgm:spPr/>
      <dgm:t>
        <a:bodyPr/>
        <a:lstStyle/>
        <a:p>
          <a:endParaRPr lang="nb-NO"/>
        </a:p>
      </dgm:t>
    </dgm:pt>
    <dgm:pt modelId="{18C0D30D-5891-4F92-A9FD-367215647503}" type="sibTrans" cxnId="{BE6D7259-7470-4C7B-A8C9-28659C09591C}">
      <dgm:prSet/>
      <dgm:spPr/>
      <dgm:t>
        <a:bodyPr/>
        <a:lstStyle/>
        <a:p>
          <a:endParaRPr lang="nb-NO"/>
        </a:p>
      </dgm:t>
    </dgm:pt>
    <dgm:pt modelId="{1CD948FD-5EE0-4312-87AA-E0C035526EDA}">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Resultater</a:t>
          </a:r>
        </a:p>
      </dgm:t>
    </dgm:pt>
    <dgm:pt modelId="{4BB7D700-9DF9-4BE9-89FB-EC44344D6B4F}" type="parTrans" cxnId="{53849BB5-1006-44D3-AE24-9691F7E39843}">
      <dgm:prSet/>
      <dgm:spPr/>
      <dgm:t>
        <a:bodyPr/>
        <a:lstStyle/>
        <a:p>
          <a:endParaRPr lang="nb-NO"/>
        </a:p>
      </dgm:t>
    </dgm:pt>
    <dgm:pt modelId="{61089A1D-6E0C-48B3-87E9-C7F9FB763284}" type="sibTrans" cxnId="{53849BB5-1006-44D3-AE24-9691F7E39843}">
      <dgm:prSet/>
      <dgm:spPr/>
      <dgm:t>
        <a:bodyPr/>
        <a:lstStyle/>
        <a:p>
          <a:endParaRPr lang="nb-NO"/>
        </a:p>
      </dgm:t>
    </dgm:pt>
    <dgm:pt modelId="{757FF5F4-8707-459D-8E91-85A774463615}">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Motivasjon</a:t>
          </a:r>
        </a:p>
      </dgm:t>
    </dgm:pt>
    <dgm:pt modelId="{49C15665-0D4A-4CEC-8969-0D03D045FD42}" type="parTrans" cxnId="{435BF318-01A9-486C-9FD8-C24F789CC5C6}">
      <dgm:prSet/>
      <dgm:spPr/>
      <dgm:t>
        <a:bodyPr/>
        <a:lstStyle/>
        <a:p>
          <a:endParaRPr lang="nb-NO"/>
        </a:p>
      </dgm:t>
    </dgm:pt>
    <dgm:pt modelId="{D8F46E9B-A405-406E-809D-31A7604BDA7B}" type="sibTrans" cxnId="{435BF318-01A9-486C-9FD8-C24F789CC5C6}">
      <dgm:prSet/>
      <dgm:spPr/>
      <dgm:t>
        <a:bodyPr/>
        <a:lstStyle/>
        <a:p>
          <a:endParaRPr lang="nb-NO"/>
        </a:p>
      </dgm:t>
    </dgm:pt>
    <dgm:pt modelId="{EA79DDB6-DD31-465D-A2E2-8117D92AE703}">
      <dgm:prSet/>
      <dgm:spPr>
        <a:solidFill>
          <a:srgbClr val="00B050"/>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Personlige egenskaper</a:t>
          </a:r>
        </a:p>
      </dgm:t>
    </dgm:pt>
    <dgm:pt modelId="{4811EBFB-DC16-40DF-A50F-BD35F9016396}" type="parTrans" cxnId="{F4F319D7-B062-4D2D-AF8E-2797FF01EADE}">
      <dgm:prSet/>
      <dgm:spPr/>
      <dgm:t>
        <a:bodyPr/>
        <a:lstStyle/>
        <a:p>
          <a:endParaRPr lang="nb-NO"/>
        </a:p>
      </dgm:t>
    </dgm:pt>
    <dgm:pt modelId="{B1A7ECB6-C67C-44F9-9C2F-12DCA57C6D0B}" type="sibTrans" cxnId="{F4F319D7-B062-4D2D-AF8E-2797FF01EADE}">
      <dgm:prSet/>
      <dgm:spPr/>
      <dgm:t>
        <a:bodyPr/>
        <a:lstStyle/>
        <a:p>
          <a:endParaRPr lang="nb-NO"/>
        </a:p>
      </dgm:t>
    </dgm:pt>
    <dgm:pt modelId="{7E79D958-F22F-4C1A-A103-BD1AD89B3081}">
      <dgm:prSet/>
      <dgm:spPr>
        <a:solidFill>
          <a:schemeClr val="tx2"/>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Generelle akademiske ferdigheter</a:t>
          </a:r>
        </a:p>
      </dgm:t>
    </dgm:pt>
    <dgm:pt modelId="{847DF0D0-3D31-44E1-B3BF-49A9B95190C7}" type="sibTrans" cxnId="{AE11CEA7-CCCC-4C5D-A310-507D9292713B}">
      <dgm:prSet/>
      <dgm:spPr/>
      <dgm:t>
        <a:bodyPr/>
        <a:lstStyle/>
        <a:p>
          <a:endParaRPr lang="nb-NO"/>
        </a:p>
      </dgm:t>
    </dgm:pt>
    <dgm:pt modelId="{0060B98C-91FA-4857-83F2-5CF3AFCFAE83}" type="parTrans" cxnId="{AE11CEA7-CCCC-4C5D-A310-507D9292713B}">
      <dgm:prSet/>
      <dgm:spPr/>
      <dgm:t>
        <a:bodyPr/>
        <a:lstStyle/>
        <a:p>
          <a:endParaRPr lang="nb-NO"/>
        </a:p>
      </dgm:t>
    </dgm:pt>
    <dgm:pt modelId="{50587486-65EA-48B0-9E70-29FE2BE84F04}">
      <dgm:prSet/>
      <dgm:spPr>
        <a:solidFill>
          <a:schemeClr val="tx2"/>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Ferdigheter fra deltidsjobber, verv, hobbyer, etc.</a:t>
          </a:r>
        </a:p>
      </dgm:t>
    </dgm:pt>
    <dgm:pt modelId="{8D1344FD-18E9-4700-A731-DE6660F59D2E}" type="sibTrans" cxnId="{58A2B9E3-0561-4253-8CC6-5DDEE76CFC70}">
      <dgm:prSet/>
      <dgm:spPr/>
      <dgm:t>
        <a:bodyPr/>
        <a:lstStyle/>
        <a:p>
          <a:endParaRPr lang="nb-NO"/>
        </a:p>
      </dgm:t>
    </dgm:pt>
    <dgm:pt modelId="{CFA513F8-89EF-4986-90C2-58C34DE12ABD}" type="parTrans" cxnId="{58A2B9E3-0561-4253-8CC6-5DDEE76CFC70}">
      <dgm:prSet/>
      <dgm:spPr/>
      <dgm:t>
        <a:bodyPr/>
        <a:lstStyle/>
        <a:p>
          <a:endParaRPr lang="nb-NO"/>
        </a:p>
      </dgm:t>
    </dgm:pt>
    <dgm:pt modelId="{54C6C304-CBB6-4961-B2DA-87D45ABDCC40}" type="pres">
      <dgm:prSet presAssocID="{46722C9C-59E2-4614-B14D-2FE67CD70D05}" presName="compositeShape" presStyleCnt="0">
        <dgm:presLayoutVars>
          <dgm:chMax val="7"/>
          <dgm:dir/>
          <dgm:resizeHandles val="exact"/>
        </dgm:presLayoutVars>
      </dgm:prSet>
      <dgm:spPr/>
    </dgm:pt>
    <dgm:pt modelId="{91E8D780-1F6E-4B44-97DB-DB7289B7D923}" type="pres">
      <dgm:prSet presAssocID="{46722C9C-59E2-4614-B14D-2FE67CD70D05}" presName="wedge1" presStyleLbl="node1" presStyleIdx="0" presStyleCnt="6" custLinFactNeighborX="46365" custLinFactNeighborY="10666"/>
      <dgm:spPr/>
    </dgm:pt>
    <dgm:pt modelId="{E7EEDB81-5772-4A09-8093-F088C8AEEDBA}" type="pres">
      <dgm:prSet presAssocID="{46722C9C-59E2-4614-B14D-2FE67CD70D05}" presName="wedge1Tx" presStyleLbl="node1" presStyleIdx="0" presStyleCnt="6">
        <dgm:presLayoutVars>
          <dgm:chMax val="0"/>
          <dgm:chPref val="0"/>
          <dgm:bulletEnabled val="1"/>
        </dgm:presLayoutVars>
      </dgm:prSet>
      <dgm:spPr/>
    </dgm:pt>
    <dgm:pt modelId="{ABE40990-EDB6-4C1D-AC1C-B2A2957DCFDD}" type="pres">
      <dgm:prSet presAssocID="{46722C9C-59E2-4614-B14D-2FE67CD70D05}" presName="wedge2" presStyleLbl="node1" presStyleIdx="1" presStyleCnt="6" custLinFactNeighborX="49511" custLinFactNeighborY="5509"/>
      <dgm:spPr/>
    </dgm:pt>
    <dgm:pt modelId="{6F03F698-D747-4C50-908C-13493A1C7766}" type="pres">
      <dgm:prSet presAssocID="{46722C9C-59E2-4614-B14D-2FE67CD70D05}" presName="wedge2Tx" presStyleLbl="node1" presStyleIdx="1" presStyleCnt="6">
        <dgm:presLayoutVars>
          <dgm:chMax val="0"/>
          <dgm:chPref val="0"/>
          <dgm:bulletEnabled val="1"/>
        </dgm:presLayoutVars>
      </dgm:prSet>
      <dgm:spPr/>
    </dgm:pt>
    <dgm:pt modelId="{B3C80B48-2C0F-4856-A44A-9271A346DC76}" type="pres">
      <dgm:prSet presAssocID="{46722C9C-59E2-4614-B14D-2FE67CD70D05}" presName="wedge3" presStyleLbl="node1" presStyleIdx="2" presStyleCnt="6" custLinFactNeighborX="49511" custLinFactNeighborY="5509"/>
      <dgm:spPr/>
    </dgm:pt>
    <dgm:pt modelId="{369FE9FB-2588-4C74-B5E3-81A6346605D6}" type="pres">
      <dgm:prSet presAssocID="{46722C9C-59E2-4614-B14D-2FE67CD70D05}" presName="wedge3Tx" presStyleLbl="node1" presStyleIdx="2" presStyleCnt="6">
        <dgm:presLayoutVars>
          <dgm:chMax val="0"/>
          <dgm:chPref val="0"/>
          <dgm:bulletEnabled val="1"/>
        </dgm:presLayoutVars>
      </dgm:prSet>
      <dgm:spPr/>
    </dgm:pt>
    <dgm:pt modelId="{57AEF676-4253-43E4-B266-EBB2BD4858F5}" type="pres">
      <dgm:prSet presAssocID="{46722C9C-59E2-4614-B14D-2FE67CD70D05}" presName="wedge4" presStyleLbl="node1" presStyleIdx="3" presStyleCnt="6" custLinFactNeighborX="49511" custLinFactNeighborY="5509"/>
      <dgm:spPr/>
    </dgm:pt>
    <dgm:pt modelId="{A2FBE07E-9436-45C3-9198-98B5A76CAF76}" type="pres">
      <dgm:prSet presAssocID="{46722C9C-59E2-4614-B14D-2FE67CD70D05}" presName="wedge4Tx" presStyleLbl="node1" presStyleIdx="3" presStyleCnt="6">
        <dgm:presLayoutVars>
          <dgm:chMax val="0"/>
          <dgm:chPref val="0"/>
          <dgm:bulletEnabled val="1"/>
        </dgm:presLayoutVars>
      </dgm:prSet>
      <dgm:spPr/>
    </dgm:pt>
    <dgm:pt modelId="{4DC2F278-695C-4883-96AA-25ACBEA075D2}" type="pres">
      <dgm:prSet presAssocID="{46722C9C-59E2-4614-B14D-2FE67CD70D05}" presName="wedge5" presStyleLbl="node1" presStyleIdx="4" presStyleCnt="6" custLinFactNeighborX="49511" custLinFactNeighborY="5509"/>
      <dgm:spPr/>
    </dgm:pt>
    <dgm:pt modelId="{30F03BAE-1125-4955-9F28-1897552983BD}" type="pres">
      <dgm:prSet presAssocID="{46722C9C-59E2-4614-B14D-2FE67CD70D05}" presName="wedge5Tx" presStyleLbl="node1" presStyleIdx="4" presStyleCnt="6">
        <dgm:presLayoutVars>
          <dgm:chMax val="0"/>
          <dgm:chPref val="0"/>
          <dgm:bulletEnabled val="1"/>
        </dgm:presLayoutVars>
      </dgm:prSet>
      <dgm:spPr/>
    </dgm:pt>
    <dgm:pt modelId="{69E08FFF-FB1E-4498-9F4A-C3A660BF4C20}" type="pres">
      <dgm:prSet presAssocID="{46722C9C-59E2-4614-B14D-2FE67CD70D05}" presName="wedge6" presStyleLbl="node1" presStyleIdx="5" presStyleCnt="6" custLinFactNeighborX="49617" custLinFactNeighborY="5511"/>
      <dgm:spPr/>
    </dgm:pt>
    <dgm:pt modelId="{D1E56BA4-BCFD-4886-AE4F-7E8EC38F3B14}" type="pres">
      <dgm:prSet presAssocID="{46722C9C-59E2-4614-B14D-2FE67CD70D05}" presName="wedge6Tx" presStyleLbl="node1" presStyleIdx="5" presStyleCnt="6">
        <dgm:presLayoutVars>
          <dgm:chMax val="0"/>
          <dgm:chPref val="0"/>
          <dgm:bulletEnabled val="1"/>
        </dgm:presLayoutVars>
      </dgm:prSet>
      <dgm:spPr/>
    </dgm:pt>
  </dgm:ptLst>
  <dgm:cxnLst>
    <dgm:cxn modelId="{435BF318-01A9-486C-9FD8-C24F789CC5C6}" srcId="{46722C9C-59E2-4614-B14D-2FE67CD70D05}" destId="{757FF5F4-8707-459D-8E91-85A774463615}" srcOrd="2" destOrd="0" parTransId="{49C15665-0D4A-4CEC-8969-0D03D045FD42}" sibTransId="{D8F46E9B-A405-406E-809D-31A7604BDA7B}"/>
    <dgm:cxn modelId="{BC207265-97E4-49CF-82FB-1FC231ED7178}" type="presOf" srcId="{EA79DDB6-DD31-465D-A2E2-8117D92AE703}" destId="{A2FBE07E-9436-45C3-9198-98B5A76CAF76}" srcOrd="1" destOrd="0" presId="urn:microsoft.com/office/officeart/2005/8/layout/chart3"/>
    <dgm:cxn modelId="{2EECF74A-21D2-4983-BFEA-29B644426069}" type="presOf" srcId="{1CD948FD-5EE0-4312-87AA-E0C035526EDA}" destId="{6F03F698-D747-4C50-908C-13493A1C7766}" srcOrd="1" destOrd="0" presId="urn:microsoft.com/office/officeart/2005/8/layout/chart3"/>
    <dgm:cxn modelId="{13373A6E-3BF7-4CCD-BA42-D7A7D6348446}" type="presOf" srcId="{7E79D958-F22F-4C1A-A103-BD1AD89B3081}" destId="{D1E56BA4-BCFD-4886-AE4F-7E8EC38F3B14}" srcOrd="1" destOrd="0" presId="urn:microsoft.com/office/officeart/2005/8/layout/chart3"/>
    <dgm:cxn modelId="{1CDFD775-CC37-4390-91CA-0E295F05CA5B}" type="presOf" srcId="{50587486-65EA-48B0-9E70-29FE2BE84F04}" destId="{4DC2F278-695C-4883-96AA-25ACBEA075D2}" srcOrd="0" destOrd="0" presId="urn:microsoft.com/office/officeart/2005/8/layout/chart3"/>
    <dgm:cxn modelId="{BE6D7259-7470-4C7B-A8C9-28659C09591C}" srcId="{46722C9C-59E2-4614-B14D-2FE67CD70D05}" destId="{1CA07654-2E44-4076-82BB-4FDD3F344D3D}" srcOrd="0" destOrd="0" parTransId="{ADE09828-B8D5-4C63-8770-FE91811526EA}" sibTransId="{18C0D30D-5891-4F92-A9FD-367215647503}"/>
    <dgm:cxn modelId="{E87F887C-4A09-47E5-8CC1-2840E0DDC544}" type="presOf" srcId="{757FF5F4-8707-459D-8E91-85A774463615}" destId="{369FE9FB-2588-4C74-B5E3-81A6346605D6}" srcOrd="1" destOrd="0" presId="urn:microsoft.com/office/officeart/2005/8/layout/chart3"/>
    <dgm:cxn modelId="{483D9081-D7B8-48A3-88D2-B91BA8BB8B86}" type="presOf" srcId="{EA79DDB6-DD31-465D-A2E2-8117D92AE703}" destId="{57AEF676-4253-43E4-B266-EBB2BD4858F5}" srcOrd="0" destOrd="0" presId="urn:microsoft.com/office/officeart/2005/8/layout/chart3"/>
    <dgm:cxn modelId="{33C9829A-10C0-4FD9-88EF-90501E72BC11}" type="presOf" srcId="{46722C9C-59E2-4614-B14D-2FE67CD70D05}" destId="{54C6C304-CBB6-4961-B2DA-87D45ABDCC40}" srcOrd="0" destOrd="0" presId="urn:microsoft.com/office/officeart/2005/8/layout/chart3"/>
    <dgm:cxn modelId="{AE11CEA7-CCCC-4C5D-A310-507D9292713B}" srcId="{46722C9C-59E2-4614-B14D-2FE67CD70D05}" destId="{7E79D958-F22F-4C1A-A103-BD1AD89B3081}" srcOrd="5" destOrd="0" parTransId="{0060B98C-91FA-4857-83F2-5CF3AFCFAE83}" sibTransId="{847DF0D0-3D31-44E1-B3BF-49A9B95190C7}"/>
    <dgm:cxn modelId="{A03D05A9-858F-4907-BE75-4D2AE03E9603}" type="presOf" srcId="{1CA07654-2E44-4076-82BB-4FDD3F344D3D}" destId="{91E8D780-1F6E-4B44-97DB-DB7289B7D923}" srcOrd="0" destOrd="0" presId="urn:microsoft.com/office/officeart/2005/8/layout/chart3"/>
    <dgm:cxn modelId="{0FC051AA-142D-4C21-B5E3-B2C15E9C1779}" type="presOf" srcId="{757FF5F4-8707-459D-8E91-85A774463615}" destId="{B3C80B48-2C0F-4856-A44A-9271A346DC76}" srcOrd="0" destOrd="0" presId="urn:microsoft.com/office/officeart/2005/8/layout/chart3"/>
    <dgm:cxn modelId="{53849BB5-1006-44D3-AE24-9691F7E39843}" srcId="{46722C9C-59E2-4614-B14D-2FE67CD70D05}" destId="{1CD948FD-5EE0-4312-87AA-E0C035526EDA}" srcOrd="1" destOrd="0" parTransId="{4BB7D700-9DF9-4BE9-89FB-EC44344D6B4F}" sibTransId="{61089A1D-6E0C-48B3-87E9-C7F9FB763284}"/>
    <dgm:cxn modelId="{4E6DB6C0-CBDF-4075-8DB4-B580DD054C8C}" type="presOf" srcId="{1CA07654-2E44-4076-82BB-4FDD3F344D3D}" destId="{E7EEDB81-5772-4A09-8093-F088C8AEEDBA}" srcOrd="1" destOrd="0" presId="urn:microsoft.com/office/officeart/2005/8/layout/chart3"/>
    <dgm:cxn modelId="{F4F319D7-B062-4D2D-AF8E-2797FF01EADE}" srcId="{46722C9C-59E2-4614-B14D-2FE67CD70D05}" destId="{EA79DDB6-DD31-465D-A2E2-8117D92AE703}" srcOrd="3" destOrd="0" parTransId="{4811EBFB-DC16-40DF-A50F-BD35F9016396}" sibTransId="{B1A7ECB6-C67C-44F9-9C2F-12DCA57C6D0B}"/>
    <dgm:cxn modelId="{A67C8CDD-8E2F-446C-A0EA-7C40EE00C243}" type="presOf" srcId="{50587486-65EA-48B0-9E70-29FE2BE84F04}" destId="{30F03BAE-1125-4955-9F28-1897552983BD}" srcOrd="1" destOrd="0" presId="urn:microsoft.com/office/officeart/2005/8/layout/chart3"/>
    <dgm:cxn modelId="{84C1BAE0-80EB-45C6-9CBF-3B0306A0585B}" type="presOf" srcId="{7E79D958-F22F-4C1A-A103-BD1AD89B3081}" destId="{69E08FFF-FB1E-4498-9F4A-C3A660BF4C20}" srcOrd="0" destOrd="0" presId="urn:microsoft.com/office/officeart/2005/8/layout/chart3"/>
    <dgm:cxn modelId="{58A2B9E3-0561-4253-8CC6-5DDEE76CFC70}" srcId="{46722C9C-59E2-4614-B14D-2FE67CD70D05}" destId="{50587486-65EA-48B0-9E70-29FE2BE84F04}" srcOrd="4" destOrd="0" parTransId="{CFA513F8-89EF-4986-90C2-58C34DE12ABD}" sibTransId="{8D1344FD-18E9-4700-A731-DE6660F59D2E}"/>
    <dgm:cxn modelId="{0E144DFF-CC56-4B91-9B1F-E303C3C46593}" type="presOf" srcId="{1CD948FD-5EE0-4312-87AA-E0C035526EDA}" destId="{ABE40990-EDB6-4C1D-AC1C-B2A2957DCFDD}" srcOrd="0" destOrd="0" presId="urn:microsoft.com/office/officeart/2005/8/layout/chart3"/>
    <dgm:cxn modelId="{E7908A8B-0447-4438-9B59-D8E640C4D22F}" type="presParOf" srcId="{54C6C304-CBB6-4961-B2DA-87D45ABDCC40}" destId="{91E8D780-1F6E-4B44-97DB-DB7289B7D923}" srcOrd="0" destOrd="0" presId="urn:microsoft.com/office/officeart/2005/8/layout/chart3"/>
    <dgm:cxn modelId="{F01557FA-B931-4E65-84DA-2940A33F0481}" type="presParOf" srcId="{54C6C304-CBB6-4961-B2DA-87D45ABDCC40}" destId="{E7EEDB81-5772-4A09-8093-F088C8AEEDBA}" srcOrd="1" destOrd="0" presId="urn:microsoft.com/office/officeart/2005/8/layout/chart3"/>
    <dgm:cxn modelId="{31951222-2CEC-4411-8FA6-9AFB4E6BF049}" type="presParOf" srcId="{54C6C304-CBB6-4961-B2DA-87D45ABDCC40}" destId="{ABE40990-EDB6-4C1D-AC1C-B2A2957DCFDD}" srcOrd="2" destOrd="0" presId="urn:microsoft.com/office/officeart/2005/8/layout/chart3"/>
    <dgm:cxn modelId="{BA394B05-FB00-4036-B448-D3FCE910F54B}" type="presParOf" srcId="{54C6C304-CBB6-4961-B2DA-87D45ABDCC40}" destId="{6F03F698-D747-4C50-908C-13493A1C7766}" srcOrd="3" destOrd="0" presId="urn:microsoft.com/office/officeart/2005/8/layout/chart3"/>
    <dgm:cxn modelId="{FAB96F42-F927-4A30-AAB3-E6D1178A8C7B}" type="presParOf" srcId="{54C6C304-CBB6-4961-B2DA-87D45ABDCC40}" destId="{B3C80B48-2C0F-4856-A44A-9271A346DC76}" srcOrd="4" destOrd="0" presId="urn:microsoft.com/office/officeart/2005/8/layout/chart3"/>
    <dgm:cxn modelId="{3FDB5E9B-0007-4526-9B79-F02B9ADFFEA1}" type="presParOf" srcId="{54C6C304-CBB6-4961-B2DA-87D45ABDCC40}" destId="{369FE9FB-2588-4C74-B5E3-81A6346605D6}" srcOrd="5" destOrd="0" presId="urn:microsoft.com/office/officeart/2005/8/layout/chart3"/>
    <dgm:cxn modelId="{EF5869EC-79FD-438E-B8EE-7B28BAEB6186}" type="presParOf" srcId="{54C6C304-CBB6-4961-B2DA-87D45ABDCC40}" destId="{57AEF676-4253-43E4-B266-EBB2BD4858F5}" srcOrd="6" destOrd="0" presId="urn:microsoft.com/office/officeart/2005/8/layout/chart3"/>
    <dgm:cxn modelId="{B66DF31F-3579-4A6E-9B54-E7BA264F0F09}" type="presParOf" srcId="{54C6C304-CBB6-4961-B2DA-87D45ABDCC40}" destId="{A2FBE07E-9436-45C3-9198-98B5A76CAF76}" srcOrd="7" destOrd="0" presId="urn:microsoft.com/office/officeart/2005/8/layout/chart3"/>
    <dgm:cxn modelId="{CE47A087-7245-4C83-9D3E-633641046492}" type="presParOf" srcId="{54C6C304-CBB6-4961-B2DA-87D45ABDCC40}" destId="{4DC2F278-695C-4883-96AA-25ACBEA075D2}" srcOrd="8" destOrd="0" presId="urn:microsoft.com/office/officeart/2005/8/layout/chart3"/>
    <dgm:cxn modelId="{0D86660C-E002-487A-A6AA-D22DAFC54DAB}" type="presParOf" srcId="{54C6C304-CBB6-4961-B2DA-87D45ABDCC40}" destId="{30F03BAE-1125-4955-9F28-1897552983BD}" srcOrd="9" destOrd="0" presId="urn:microsoft.com/office/officeart/2005/8/layout/chart3"/>
    <dgm:cxn modelId="{22C52228-896F-4AE8-909A-858800EA9DF3}" type="presParOf" srcId="{54C6C304-CBB6-4961-B2DA-87D45ABDCC40}" destId="{69E08FFF-FB1E-4498-9F4A-C3A660BF4C20}" srcOrd="10" destOrd="0" presId="urn:microsoft.com/office/officeart/2005/8/layout/chart3"/>
    <dgm:cxn modelId="{916796AD-AE6B-4EB9-B306-70E958138397}" type="presParOf" srcId="{54C6C304-CBB6-4961-B2DA-87D45ABDCC40}" destId="{D1E56BA4-BCFD-4886-AE4F-7E8EC38F3B14}" srcOrd="11" destOrd="0" presId="urn:microsoft.com/office/officeart/2005/8/layout/char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6722C9C-59E2-4614-B14D-2FE67CD70D05}" type="doc">
      <dgm:prSet loTypeId="urn:microsoft.com/office/officeart/2005/8/layout/chart3" loCatId="relationship" qsTypeId="urn:microsoft.com/office/officeart/2005/8/quickstyle/simple1" qsCatId="simple" csTypeId="urn:microsoft.com/office/officeart/2005/8/colors/accent0_3" csCatId="mainScheme" phldr="1"/>
      <dgm:spPr/>
      <dgm:t>
        <a:bodyPr/>
        <a:lstStyle/>
        <a:p>
          <a:endParaRPr lang="nb-NO"/>
        </a:p>
      </dgm:t>
    </dgm:pt>
    <dgm:pt modelId="{1CA07654-2E44-4076-82BB-4FDD3F344D3D}">
      <dgm:prSet/>
      <dgm:spPr>
        <a:solidFill>
          <a:schemeClr val="tx2"/>
        </a:solidFill>
        <a:ln>
          <a:noFill/>
        </a:ln>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Fagkunnskaper</a:t>
          </a:r>
        </a:p>
      </dgm:t>
    </dgm:pt>
    <dgm:pt modelId="{ADE09828-B8D5-4C63-8770-FE91811526EA}" type="parTrans" cxnId="{BE6D7259-7470-4C7B-A8C9-28659C09591C}">
      <dgm:prSet/>
      <dgm:spPr/>
      <dgm:t>
        <a:bodyPr/>
        <a:lstStyle/>
        <a:p>
          <a:endParaRPr lang="nb-NO"/>
        </a:p>
      </dgm:t>
    </dgm:pt>
    <dgm:pt modelId="{18C0D30D-5891-4F92-A9FD-367215647503}" type="sibTrans" cxnId="{BE6D7259-7470-4C7B-A8C9-28659C09591C}">
      <dgm:prSet/>
      <dgm:spPr/>
      <dgm:t>
        <a:bodyPr/>
        <a:lstStyle/>
        <a:p>
          <a:endParaRPr lang="nb-NO"/>
        </a:p>
      </dgm:t>
    </dgm:pt>
    <dgm:pt modelId="{1CD948FD-5EE0-4312-87AA-E0C035526EDA}">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Resultater</a:t>
          </a:r>
        </a:p>
      </dgm:t>
    </dgm:pt>
    <dgm:pt modelId="{4BB7D700-9DF9-4BE9-89FB-EC44344D6B4F}" type="parTrans" cxnId="{53849BB5-1006-44D3-AE24-9691F7E39843}">
      <dgm:prSet/>
      <dgm:spPr/>
      <dgm:t>
        <a:bodyPr/>
        <a:lstStyle/>
        <a:p>
          <a:endParaRPr lang="nb-NO"/>
        </a:p>
      </dgm:t>
    </dgm:pt>
    <dgm:pt modelId="{61089A1D-6E0C-48B3-87E9-C7F9FB763284}" type="sibTrans" cxnId="{53849BB5-1006-44D3-AE24-9691F7E39843}">
      <dgm:prSet/>
      <dgm:spPr/>
      <dgm:t>
        <a:bodyPr/>
        <a:lstStyle/>
        <a:p>
          <a:endParaRPr lang="nb-NO"/>
        </a:p>
      </dgm:t>
    </dgm:pt>
    <dgm:pt modelId="{757FF5F4-8707-459D-8E91-85A774463615}">
      <dgm:prSet/>
      <dgm:spPr>
        <a:solidFill>
          <a:srgbClr val="00B050"/>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Motivasjon</a:t>
          </a:r>
        </a:p>
      </dgm:t>
    </dgm:pt>
    <dgm:pt modelId="{49C15665-0D4A-4CEC-8969-0D03D045FD42}" type="parTrans" cxnId="{435BF318-01A9-486C-9FD8-C24F789CC5C6}">
      <dgm:prSet/>
      <dgm:spPr/>
      <dgm:t>
        <a:bodyPr/>
        <a:lstStyle/>
        <a:p>
          <a:endParaRPr lang="nb-NO"/>
        </a:p>
      </dgm:t>
    </dgm:pt>
    <dgm:pt modelId="{D8F46E9B-A405-406E-809D-31A7604BDA7B}" type="sibTrans" cxnId="{435BF318-01A9-486C-9FD8-C24F789CC5C6}">
      <dgm:prSet/>
      <dgm:spPr/>
      <dgm:t>
        <a:bodyPr/>
        <a:lstStyle/>
        <a:p>
          <a:endParaRPr lang="nb-NO"/>
        </a:p>
      </dgm:t>
    </dgm:pt>
    <dgm:pt modelId="{EA79DDB6-DD31-465D-A2E2-8117D92AE703}">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Personlige egenskaper</a:t>
          </a:r>
        </a:p>
      </dgm:t>
    </dgm:pt>
    <dgm:pt modelId="{4811EBFB-DC16-40DF-A50F-BD35F9016396}" type="parTrans" cxnId="{F4F319D7-B062-4D2D-AF8E-2797FF01EADE}">
      <dgm:prSet/>
      <dgm:spPr/>
      <dgm:t>
        <a:bodyPr/>
        <a:lstStyle/>
        <a:p>
          <a:endParaRPr lang="nb-NO"/>
        </a:p>
      </dgm:t>
    </dgm:pt>
    <dgm:pt modelId="{B1A7ECB6-C67C-44F9-9C2F-12DCA57C6D0B}" type="sibTrans" cxnId="{F4F319D7-B062-4D2D-AF8E-2797FF01EADE}">
      <dgm:prSet/>
      <dgm:spPr/>
      <dgm:t>
        <a:bodyPr/>
        <a:lstStyle/>
        <a:p>
          <a:endParaRPr lang="nb-NO"/>
        </a:p>
      </dgm:t>
    </dgm:pt>
    <dgm:pt modelId="{7E79D958-F22F-4C1A-A103-BD1AD89B3081}">
      <dgm:prSet/>
      <dgm:spPr>
        <a:solidFill>
          <a:schemeClr val="tx2"/>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Generelle akademiske ferdigheter</a:t>
          </a:r>
        </a:p>
      </dgm:t>
    </dgm:pt>
    <dgm:pt modelId="{847DF0D0-3D31-44E1-B3BF-49A9B95190C7}" type="sibTrans" cxnId="{AE11CEA7-CCCC-4C5D-A310-507D9292713B}">
      <dgm:prSet/>
      <dgm:spPr/>
      <dgm:t>
        <a:bodyPr/>
        <a:lstStyle/>
        <a:p>
          <a:endParaRPr lang="nb-NO"/>
        </a:p>
      </dgm:t>
    </dgm:pt>
    <dgm:pt modelId="{0060B98C-91FA-4857-83F2-5CF3AFCFAE83}" type="parTrans" cxnId="{AE11CEA7-CCCC-4C5D-A310-507D9292713B}">
      <dgm:prSet/>
      <dgm:spPr/>
      <dgm:t>
        <a:bodyPr/>
        <a:lstStyle/>
        <a:p>
          <a:endParaRPr lang="nb-NO"/>
        </a:p>
      </dgm:t>
    </dgm:pt>
    <dgm:pt modelId="{50587486-65EA-48B0-9E70-29FE2BE84F04}">
      <dgm:prSet/>
      <dgm:spPr>
        <a:solidFill>
          <a:schemeClr val="tx2"/>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Ferdigheter fra deltidsjobber, verv, hobbyer, etc.</a:t>
          </a:r>
        </a:p>
      </dgm:t>
    </dgm:pt>
    <dgm:pt modelId="{8D1344FD-18E9-4700-A731-DE6660F59D2E}" type="sibTrans" cxnId="{58A2B9E3-0561-4253-8CC6-5DDEE76CFC70}">
      <dgm:prSet/>
      <dgm:spPr/>
      <dgm:t>
        <a:bodyPr/>
        <a:lstStyle/>
        <a:p>
          <a:endParaRPr lang="nb-NO"/>
        </a:p>
      </dgm:t>
    </dgm:pt>
    <dgm:pt modelId="{CFA513F8-89EF-4986-90C2-58C34DE12ABD}" type="parTrans" cxnId="{58A2B9E3-0561-4253-8CC6-5DDEE76CFC70}">
      <dgm:prSet/>
      <dgm:spPr/>
      <dgm:t>
        <a:bodyPr/>
        <a:lstStyle/>
        <a:p>
          <a:endParaRPr lang="nb-NO"/>
        </a:p>
      </dgm:t>
    </dgm:pt>
    <dgm:pt modelId="{54C6C304-CBB6-4961-B2DA-87D45ABDCC40}" type="pres">
      <dgm:prSet presAssocID="{46722C9C-59E2-4614-B14D-2FE67CD70D05}" presName="compositeShape" presStyleCnt="0">
        <dgm:presLayoutVars>
          <dgm:chMax val="7"/>
          <dgm:dir/>
          <dgm:resizeHandles val="exact"/>
        </dgm:presLayoutVars>
      </dgm:prSet>
      <dgm:spPr/>
    </dgm:pt>
    <dgm:pt modelId="{91E8D780-1F6E-4B44-97DB-DB7289B7D923}" type="pres">
      <dgm:prSet presAssocID="{46722C9C-59E2-4614-B14D-2FE67CD70D05}" presName="wedge1" presStyleLbl="node1" presStyleIdx="0" presStyleCnt="6" custLinFactNeighborX="8455" custLinFactNeighborY="9647"/>
      <dgm:spPr/>
    </dgm:pt>
    <dgm:pt modelId="{E7EEDB81-5772-4A09-8093-F088C8AEEDBA}" type="pres">
      <dgm:prSet presAssocID="{46722C9C-59E2-4614-B14D-2FE67CD70D05}" presName="wedge1Tx" presStyleLbl="node1" presStyleIdx="0" presStyleCnt="6">
        <dgm:presLayoutVars>
          <dgm:chMax val="0"/>
          <dgm:chPref val="0"/>
          <dgm:bulletEnabled val="1"/>
        </dgm:presLayoutVars>
      </dgm:prSet>
      <dgm:spPr/>
    </dgm:pt>
    <dgm:pt modelId="{ABE40990-EDB6-4C1D-AC1C-B2A2957DCFDD}" type="pres">
      <dgm:prSet presAssocID="{46722C9C-59E2-4614-B14D-2FE67CD70D05}" presName="wedge2" presStyleLbl="node1" presStyleIdx="1" presStyleCnt="6" custLinFactNeighborX="11229" custLinFactNeighborY="4022"/>
      <dgm:spPr/>
    </dgm:pt>
    <dgm:pt modelId="{6F03F698-D747-4C50-908C-13493A1C7766}" type="pres">
      <dgm:prSet presAssocID="{46722C9C-59E2-4614-B14D-2FE67CD70D05}" presName="wedge2Tx" presStyleLbl="node1" presStyleIdx="1" presStyleCnt="6">
        <dgm:presLayoutVars>
          <dgm:chMax val="0"/>
          <dgm:chPref val="0"/>
          <dgm:bulletEnabled val="1"/>
        </dgm:presLayoutVars>
      </dgm:prSet>
      <dgm:spPr/>
    </dgm:pt>
    <dgm:pt modelId="{B3C80B48-2C0F-4856-A44A-9271A346DC76}" type="pres">
      <dgm:prSet presAssocID="{46722C9C-59E2-4614-B14D-2FE67CD70D05}" presName="wedge3" presStyleLbl="node1" presStyleIdx="2" presStyleCnt="6" custLinFactNeighborX="11229" custLinFactNeighborY="4022"/>
      <dgm:spPr/>
    </dgm:pt>
    <dgm:pt modelId="{369FE9FB-2588-4C74-B5E3-81A6346605D6}" type="pres">
      <dgm:prSet presAssocID="{46722C9C-59E2-4614-B14D-2FE67CD70D05}" presName="wedge3Tx" presStyleLbl="node1" presStyleIdx="2" presStyleCnt="6">
        <dgm:presLayoutVars>
          <dgm:chMax val="0"/>
          <dgm:chPref val="0"/>
          <dgm:bulletEnabled val="1"/>
        </dgm:presLayoutVars>
      </dgm:prSet>
      <dgm:spPr/>
    </dgm:pt>
    <dgm:pt modelId="{57AEF676-4253-43E4-B266-EBB2BD4858F5}" type="pres">
      <dgm:prSet presAssocID="{46722C9C-59E2-4614-B14D-2FE67CD70D05}" presName="wedge4" presStyleLbl="node1" presStyleIdx="3" presStyleCnt="6" custLinFactNeighborX="11229" custLinFactNeighborY="4022"/>
      <dgm:spPr/>
    </dgm:pt>
    <dgm:pt modelId="{A2FBE07E-9436-45C3-9198-98B5A76CAF76}" type="pres">
      <dgm:prSet presAssocID="{46722C9C-59E2-4614-B14D-2FE67CD70D05}" presName="wedge4Tx" presStyleLbl="node1" presStyleIdx="3" presStyleCnt="6">
        <dgm:presLayoutVars>
          <dgm:chMax val="0"/>
          <dgm:chPref val="0"/>
          <dgm:bulletEnabled val="1"/>
        </dgm:presLayoutVars>
      </dgm:prSet>
      <dgm:spPr/>
    </dgm:pt>
    <dgm:pt modelId="{4DC2F278-695C-4883-96AA-25ACBEA075D2}" type="pres">
      <dgm:prSet presAssocID="{46722C9C-59E2-4614-B14D-2FE67CD70D05}" presName="wedge5" presStyleLbl="node1" presStyleIdx="4" presStyleCnt="6" custLinFactNeighborX="11229" custLinFactNeighborY="4022"/>
      <dgm:spPr/>
    </dgm:pt>
    <dgm:pt modelId="{30F03BAE-1125-4955-9F28-1897552983BD}" type="pres">
      <dgm:prSet presAssocID="{46722C9C-59E2-4614-B14D-2FE67CD70D05}" presName="wedge5Tx" presStyleLbl="node1" presStyleIdx="4" presStyleCnt="6">
        <dgm:presLayoutVars>
          <dgm:chMax val="0"/>
          <dgm:chPref val="0"/>
          <dgm:bulletEnabled val="1"/>
        </dgm:presLayoutVars>
      </dgm:prSet>
      <dgm:spPr/>
    </dgm:pt>
    <dgm:pt modelId="{69E08FFF-FB1E-4498-9F4A-C3A660BF4C20}" type="pres">
      <dgm:prSet presAssocID="{46722C9C-59E2-4614-B14D-2FE67CD70D05}" presName="wedge6" presStyleLbl="node1" presStyleIdx="5" presStyleCnt="6" custLinFactNeighborX="11335" custLinFactNeighborY="4024"/>
      <dgm:spPr/>
    </dgm:pt>
    <dgm:pt modelId="{D1E56BA4-BCFD-4886-AE4F-7E8EC38F3B14}" type="pres">
      <dgm:prSet presAssocID="{46722C9C-59E2-4614-B14D-2FE67CD70D05}" presName="wedge6Tx" presStyleLbl="node1" presStyleIdx="5" presStyleCnt="6">
        <dgm:presLayoutVars>
          <dgm:chMax val="0"/>
          <dgm:chPref val="0"/>
          <dgm:bulletEnabled val="1"/>
        </dgm:presLayoutVars>
      </dgm:prSet>
      <dgm:spPr/>
    </dgm:pt>
  </dgm:ptLst>
  <dgm:cxnLst>
    <dgm:cxn modelId="{435BF318-01A9-486C-9FD8-C24F789CC5C6}" srcId="{46722C9C-59E2-4614-B14D-2FE67CD70D05}" destId="{757FF5F4-8707-459D-8E91-85A774463615}" srcOrd="2" destOrd="0" parTransId="{49C15665-0D4A-4CEC-8969-0D03D045FD42}" sibTransId="{D8F46E9B-A405-406E-809D-31A7604BDA7B}"/>
    <dgm:cxn modelId="{BC207265-97E4-49CF-82FB-1FC231ED7178}" type="presOf" srcId="{EA79DDB6-DD31-465D-A2E2-8117D92AE703}" destId="{A2FBE07E-9436-45C3-9198-98B5A76CAF76}" srcOrd="1" destOrd="0" presId="urn:microsoft.com/office/officeart/2005/8/layout/chart3"/>
    <dgm:cxn modelId="{2EECF74A-21D2-4983-BFEA-29B644426069}" type="presOf" srcId="{1CD948FD-5EE0-4312-87AA-E0C035526EDA}" destId="{6F03F698-D747-4C50-908C-13493A1C7766}" srcOrd="1" destOrd="0" presId="urn:microsoft.com/office/officeart/2005/8/layout/chart3"/>
    <dgm:cxn modelId="{13373A6E-3BF7-4CCD-BA42-D7A7D6348446}" type="presOf" srcId="{7E79D958-F22F-4C1A-A103-BD1AD89B3081}" destId="{D1E56BA4-BCFD-4886-AE4F-7E8EC38F3B14}" srcOrd="1" destOrd="0" presId="urn:microsoft.com/office/officeart/2005/8/layout/chart3"/>
    <dgm:cxn modelId="{1CDFD775-CC37-4390-91CA-0E295F05CA5B}" type="presOf" srcId="{50587486-65EA-48B0-9E70-29FE2BE84F04}" destId="{4DC2F278-695C-4883-96AA-25ACBEA075D2}" srcOrd="0" destOrd="0" presId="urn:microsoft.com/office/officeart/2005/8/layout/chart3"/>
    <dgm:cxn modelId="{BE6D7259-7470-4C7B-A8C9-28659C09591C}" srcId="{46722C9C-59E2-4614-B14D-2FE67CD70D05}" destId="{1CA07654-2E44-4076-82BB-4FDD3F344D3D}" srcOrd="0" destOrd="0" parTransId="{ADE09828-B8D5-4C63-8770-FE91811526EA}" sibTransId="{18C0D30D-5891-4F92-A9FD-367215647503}"/>
    <dgm:cxn modelId="{E87F887C-4A09-47E5-8CC1-2840E0DDC544}" type="presOf" srcId="{757FF5F4-8707-459D-8E91-85A774463615}" destId="{369FE9FB-2588-4C74-B5E3-81A6346605D6}" srcOrd="1" destOrd="0" presId="urn:microsoft.com/office/officeart/2005/8/layout/chart3"/>
    <dgm:cxn modelId="{483D9081-D7B8-48A3-88D2-B91BA8BB8B86}" type="presOf" srcId="{EA79DDB6-DD31-465D-A2E2-8117D92AE703}" destId="{57AEF676-4253-43E4-B266-EBB2BD4858F5}" srcOrd="0" destOrd="0" presId="urn:microsoft.com/office/officeart/2005/8/layout/chart3"/>
    <dgm:cxn modelId="{33C9829A-10C0-4FD9-88EF-90501E72BC11}" type="presOf" srcId="{46722C9C-59E2-4614-B14D-2FE67CD70D05}" destId="{54C6C304-CBB6-4961-B2DA-87D45ABDCC40}" srcOrd="0" destOrd="0" presId="urn:microsoft.com/office/officeart/2005/8/layout/chart3"/>
    <dgm:cxn modelId="{AE11CEA7-CCCC-4C5D-A310-507D9292713B}" srcId="{46722C9C-59E2-4614-B14D-2FE67CD70D05}" destId="{7E79D958-F22F-4C1A-A103-BD1AD89B3081}" srcOrd="5" destOrd="0" parTransId="{0060B98C-91FA-4857-83F2-5CF3AFCFAE83}" sibTransId="{847DF0D0-3D31-44E1-B3BF-49A9B95190C7}"/>
    <dgm:cxn modelId="{A03D05A9-858F-4907-BE75-4D2AE03E9603}" type="presOf" srcId="{1CA07654-2E44-4076-82BB-4FDD3F344D3D}" destId="{91E8D780-1F6E-4B44-97DB-DB7289B7D923}" srcOrd="0" destOrd="0" presId="urn:microsoft.com/office/officeart/2005/8/layout/chart3"/>
    <dgm:cxn modelId="{0FC051AA-142D-4C21-B5E3-B2C15E9C1779}" type="presOf" srcId="{757FF5F4-8707-459D-8E91-85A774463615}" destId="{B3C80B48-2C0F-4856-A44A-9271A346DC76}" srcOrd="0" destOrd="0" presId="urn:microsoft.com/office/officeart/2005/8/layout/chart3"/>
    <dgm:cxn modelId="{53849BB5-1006-44D3-AE24-9691F7E39843}" srcId="{46722C9C-59E2-4614-B14D-2FE67CD70D05}" destId="{1CD948FD-5EE0-4312-87AA-E0C035526EDA}" srcOrd="1" destOrd="0" parTransId="{4BB7D700-9DF9-4BE9-89FB-EC44344D6B4F}" sibTransId="{61089A1D-6E0C-48B3-87E9-C7F9FB763284}"/>
    <dgm:cxn modelId="{4E6DB6C0-CBDF-4075-8DB4-B580DD054C8C}" type="presOf" srcId="{1CA07654-2E44-4076-82BB-4FDD3F344D3D}" destId="{E7EEDB81-5772-4A09-8093-F088C8AEEDBA}" srcOrd="1" destOrd="0" presId="urn:microsoft.com/office/officeart/2005/8/layout/chart3"/>
    <dgm:cxn modelId="{F4F319D7-B062-4D2D-AF8E-2797FF01EADE}" srcId="{46722C9C-59E2-4614-B14D-2FE67CD70D05}" destId="{EA79DDB6-DD31-465D-A2E2-8117D92AE703}" srcOrd="3" destOrd="0" parTransId="{4811EBFB-DC16-40DF-A50F-BD35F9016396}" sibTransId="{B1A7ECB6-C67C-44F9-9C2F-12DCA57C6D0B}"/>
    <dgm:cxn modelId="{A67C8CDD-8E2F-446C-A0EA-7C40EE00C243}" type="presOf" srcId="{50587486-65EA-48B0-9E70-29FE2BE84F04}" destId="{30F03BAE-1125-4955-9F28-1897552983BD}" srcOrd="1" destOrd="0" presId="urn:microsoft.com/office/officeart/2005/8/layout/chart3"/>
    <dgm:cxn modelId="{84C1BAE0-80EB-45C6-9CBF-3B0306A0585B}" type="presOf" srcId="{7E79D958-F22F-4C1A-A103-BD1AD89B3081}" destId="{69E08FFF-FB1E-4498-9F4A-C3A660BF4C20}" srcOrd="0" destOrd="0" presId="urn:microsoft.com/office/officeart/2005/8/layout/chart3"/>
    <dgm:cxn modelId="{58A2B9E3-0561-4253-8CC6-5DDEE76CFC70}" srcId="{46722C9C-59E2-4614-B14D-2FE67CD70D05}" destId="{50587486-65EA-48B0-9E70-29FE2BE84F04}" srcOrd="4" destOrd="0" parTransId="{CFA513F8-89EF-4986-90C2-58C34DE12ABD}" sibTransId="{8D1344FD-18E9-4700-A731-DE6660F59D2E}"/>
    <dgm:cxn modelId="{0E144DFF-CC56-4B91-9B1F-E303C3C46593}" type="presOf" srcId="{1CD948FD-5EE0-4312-87AA-E0C035526EDA}" destId="{ABE40990-EDB6-4C1D-AC1C-B2A2957DCFDD}" srcOrd="0" destOrd="0" presId="urn:microsoft.com/office/officeart/2005/8/layout/chart3"/>
    <dgm:cxn modelId="{E7908A8B-0447-4438-9B59-D8E640C4D22F}" type="presParOf" srcId="{54C6C304-CBB6-4961-B2DA-87D45ABDCC40}" destId="{91E8D780-1F6E-4B44-97DB-DB7289B7D923}" srcOrd="0" destOrd="0" presId="urn:microsoft.com/office/officeart/2005/8/layout/chart3"/>
    <dgm:cxn modelId="{F01557FA-B931-4E65-84DA-2940A33F0481}" type="presParOf" srcId="{54C6C304-CBB6-4961-B2DA-87D45ABDCC40}" destId="{E7EEDB81-5772-4A09-8093-F088C8AEEDBA}" srcOrd="1" destOrd="0" presId="urn:microsoft.com/office/officeart/2005/8/layout/chart3"/>
    <dgm:cxn modelId="{31951222-2CEC-4411-8FA6-9AFB4E6BF049}" type="presParOf" srcId="{54C6C304-CBB6-4961-B2DA-87D45ABDCC40}" destId="{ABE40990-EDB6-4C1D-AC1C-B2A2957DCFDD}" srcOrd="2" destOrd="0" presId="urn:microsoft.com/office/officeart/2005/8/layout/chart3"/>
    <dgm:cxn modelId="{BA394B05-FB00-4036-B448-D3FCE910F54B}" type="presParOf" srcId="{54C6C304-CBB6-4961-B2DA-87D45ABDCC40}" destId="{6F03F698-D747-4C50-908C-13493A1C7766}" srcOrd="3" destOrd="0" presId="urn:microsoft.com/office/officeart/2005/8/layout/chart3"/>
    <dgm:cxn modelId="{FAB96F42-F927-4A30-AAB3-E6D1178A8C7B}" type="presParOf" srcId="{54C6C304-CBB6-4961-B2DA-87D45ABDCC40}" destId="{B3C80B48-2C0F-4856-A44A-9271A346DC76}" srcOrd="4" destOrd="0" presId="urn:microsoft.com/office/officeart/2005/8/layout/chart3"/>
    <dgm:cxn modelId="{3FDB5E9B-0007-4526-9B79-F02B9ADFFEA1}" type="presParOf" srcId="{54C6C304-CBB6-4961-B2DA-87D45ABDCC40}" destId="{369FE9FB-2588-4C74-B5E3-81A6346605D6}" srcOrd="5" destOrd="0" presId="urn:microsoft.com/office/officeart/2005/8/layout/chart3"/>
    <dgm:cxn modelId="{EF5869EC-79FD-438E-B8EE-7B28BAEB6186}" type="presParOf" srcId="{54C6C304-CBB6-4961-B2DA-87D45ABDCC40}" destId="{57AEF676-4253-43E4-B266-EBB2BD4858F5}" srcOrd="6" destOrd="0" presId="urn:microsoft.com/office/officeart/2005/8/layout/chart3"/>
    <dgm:cxn modelId="{B66DF31F-3579-4A6E-9B54-E7BA264F0F09}" type="presParOf" srcId="{54C6C304-CBB6-4961-B2DA-87D45ABDCC40}" destId="{A2FBE07E-9436-45C3-9198-98B5A76CAF76}" srcOrd="7" destOrd="0" presId="urn:microsoft.com/office/officeart/2005/8/layout/chart3"/>
    <dgm:cxn modelId="{CE47A087-7245-4C83-9D3E-633641046492}" type="presParOf" srcId="{54C6C304-CBB6-4961-B2DA-87D45ABDCC40}" destId="{4DC2F278-695C-4883-96AA-25ACBEA075D2}" srcOrd="8" destOrd="0" presId="urn:microsoft.com/office/officeart/2005/8/layout/chart3"/>
    <dgm:cxn modelId="{0D86660C-E002-487A-A6AA-D22DAFC54DAB}" type="presParOf" srcId="{54C6C304-CBB6-4961-B2DA-87D45ABDCC40}" destId="{30F03BAE-1125-4955-9F28-1897552983BD}" srcOrd="9" destOrd="0" presId="urn:microsoft.com/office/officeart/2005/8/layout/chart3"/>
    <dgm:cxn modelId="{22C52228-896F-4AE8-909A-858800EA9DF3}" type="presParOf" srcId="{54C6C304-CBB6-4961-B2DA-87D45ABDCC40}" destId="{69E08FFF-FB1E-4498-9F4A-C3A660BF4C20}" srcOrd="10" destOrd="0" presId="urn:microsoft.com/office/officeart/2005/8/layout/chart3"/>
    <dgm:cxn modelId="{916796AD-AE6B-4EB9-B306-70E958138397}" type="presParOf" srcId="{54C6C304-CBB6-4961-B2DA-87D45ABDCC40}" destId="{D1E56BA4-BCFD-4886-AE4F-7E8EC38F3B14}" srcOrd="11" destOrd="0" presId="urn:microsoft.com/office/officeart/2005/8/layout/char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6722C9C-59E2-4614-B14D-2FE67CD70D05}" type="doc">
      <dgm:prSet loTypeId="urn:microsoft.com/office/officeart/2005/8/layout/chart3" loCatId="relationship" qsTypeId="urn:microsoft.com/office/officeart/2005/8/quickstyle/simple1" qsCatId="simple" csTypeId="urn:microsoft.com/office/officeart/2005/8/colors/accent0_3" csCatId="mainScheme" phldr="1"/>
      <dgm:spPr/>
      <dgm:t>
        <a:bodyPr/>
        <a:lstStyle/>
        <a:p>
          <a:endParaRPr lang="nb-NO"/>
        </a:p>
      </dgm:t>
    </dgm:pt>
    <dgm:pt modelId="{1CA07654-2E44-4076-82BB-4FDD3F344D3D}">
      <dgm:prSet/>
      <dgm:spPr>
        <a:solidFill>
          <a:schemeClr val="tx2"/>
        </a:solidFill>
        <a:ln>
          <a:noFill/>
        </a:ln>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Fagkunnskaper</a:t>
          </a:r>
        </a:p>
      </dgm:t>
    </dgm:pt>
    <dgm:pt modelId="{ADE09828-B8D5-4C63-8770-FE91811526EA}" type="parTrans" cxnId="{BE6D7259-7470-4C7B-A8C9-28659C09591C}">
      <dgm:prSet/>
      <dgm:spPr/>
      <dgm:t>
        <a:bodyPr/>
        <a:lstStyle/>
        <a:p>
          <a:endParaRPr lang="nb-NO"/>
        </a:p>
      </dgm:t>
    </dgm:pt>
    <dgm:pt modelId="{18C0D30D-5891-4F92-A9FD-367215647503}" type="sibTrans" cxnId="{BE6D7259-7470-4C7B-A8C9-28659C09591C}">
      <dgm:prSet/>
      <dgm:spPr/>
      <dgm:t>
        <a:bodyPr/>
        <a:lstStyle/>
        <a:p>
          <a:endParaRPr lang="nb-NO"/>
        </a:p>
      </dgm:t>
    </dgm:pt>
    <dgm:pt modelId="{1CD948FD-5EE0-4312-87AA-E0C035526EDA}">
      <dgm:prSet/>
      <dgm:spPr>
        <a:solidFill>
          <a:srgbClr val="00B050"/>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Resultater</a:t>
          </a:r>
        </a:p>
      </dgm:t>
    </dgm:pt>
    <dgm:pt modelId="{4BB7D700-9DF9-4BE9-89FB-EC44344D6B4F}" type="parTrans" cxnId="{53849BB5-1006-44D3-AE24-9691F7E39843}">
      <dgm:prSet/>
      <dgm:spPr/>
      <dgm:t>
        <a:bodyPr/>
        <a:lstStyle/>
        <a:p>
          <a:endParaRPr lang="nb-NO"/>
        </a:p>
      </dgm:t>
    </dgm:pt>
    <dgm:pt modelId="{61089A1D-6E0C-48B3-87E9-C7F9FB763284}" type="sibTrans" cxnId="{53849BB5-1006-44D3-AE24-9691F7E39843}">
      <dgm:prSet/>
      <dgm:spPr/>
      <dgm:t>
        <a:bodyPr/>
        <a:lstStyle/>
        <a:p>
          <a:endParaRPr lang="nb-NO"/>
        </a:p>
      </dgm:t>
    </dgm:pt>
    <dgm:pt modelId="{757FF5F4-8707-459D-8E91-85A774463615}">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Motivasjon</a:t>
          </a:r>
        </a:p>
      </dgm:t>
    </dgm:pt>
    <dgm:pt modelId="{49C15665-0D4A-4CEC-8969-0D03D045FD42}" type="parTrans" cxnId="{435BF318-01A9-486C-9FD8-C24F789CC5C6}">
      <dgm:prSet/>
      <dgm:spPr/>
      <dgm:t>
        <a:bodyPr/>
        <a:lstStyle/>
        <a:p>
          <a:endParaRPr lang="nb-NO"/>
        </a:p>
      </dgm:t>
    </dgm:pt>
    <dgm:pt modelId="{D8F46E9B-A405-406E-809D-31A7604BDA7B}" type="sibTrans" cxnId="{435BF318-01A9-486C-9FD8-C24F789CC5C6}">
      <dgm:prSet/>
      <dgm:spPr/>
      <dgm:t>
        <a:bodyPr/>
        <a:lstStyle/>
        <a:p>
          <a:endParaRPr lang="nb-NO"/>
        </a:p>
      </dgm:t>
    </dgm:pt>
    <dgm:pt modelId="{EA79DDB6-DD31-465D-A2E2-8117D92AE703}">
      <dgm:prSet/>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Personlige egenskaper</a:t>
          </a:r>
        </a:p>
      </dgm:t>
    </dgm:pt>
    <dgm:pt modelId="{4811EBFB-DC16-40DF-A50F-BD35F9016396}" type="parTrans" cxnId="{F4F319D7-B062-4D2D-AF8E-2797FF01EADE}">
      <dgm:prSet/>
      <dgm:spPr/>
      <dgm:t>
        <a:bodyPr/>
        <a:lstStyle/>
        <a:p>
          <a:endParaRPr lang="nb-NO"/>
        </a:p>
      </dgm:t>
    </dgm:pt>
    <dgm:pt modelId="{B1A7ECB6-C67C-44F9-9C2F-12DCA57C6D0B}" type="sibTrans" cxnId="{F4F319D7-B062-4D2D-AF8E-2797FF01EADE}">
      <dgm:prSet/>
      <dgm:spPr/>
      <dgm:t>
        <a:bodyPr/>
        <a:lstStyle/>
        <a:p>
          <a:endParaRPr lang="nb-NO"/>
        </a:p>
      </dgm:t>
    </dgm:pt>
    <dgm:pt modelId="{7E79D958-F22F-4C1A-A103-BD1AD89B3081}">
      <dgm:prSet/>
      <dgm:spPr>
        <a:solidFill>
          <a:schemeClr val="tx2"/>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Generelle akademiske ferdigheter</a:t>
          </a:r>
        </a:p>
      </dgm:t>
    </dgm:pt>
    <dgm:pt modelId="{847DF0D0-3D31-44E1-B3BF-49A9B95190C7}" type="sibTrans" cxnId="{AE11CEA7-CCCC-4C5D-A310-507D9292713B}">
      <dgm:prSet/>
      <dgm:spPr/>
      <dgm:t>
        <a:bodyPr/>
        <a:lstStyle/>
        <a:p>
          <a:endParaRPr lang="nb-NO"/>
        </a:p>
      </dgm:t>
    </dgm:pt>
    <dgm:pt modelId="{0060B98C-91FA-4857-83F2-5CF3AFCFAE83}" type="parTrans" cxnId="{AE11CEA7-CCCC-4C5D-A310-507D9292713B}">
      <dgm:prSet/>
      <dgm:spPr/>
      <dgm:t>
        <a:bodyPr/>
        <a:lstStyle/>
        <a:p>
          <a:endParaRPr lang="nb-NO"/>
        </a:p>
      </dgm:t>
    </dgm:pt>
    <dgm:pt modelId="{50587486-65EA-48B0-9E70-29FE2BE84F04}">
      <dgm:prSet/>
      <dgm:spPr>
        <a:solidFill>
          <a:schemeClr val="tx2"/>
        </a:solidFill>
      </dgm:spPr>
      <dgm:t>
        <a:bodyPr/>
        <a:lstStyle/>
        <a:p>
          <a:pPr rtl="0"/>
          <a:r>
            <a:rPr lang="nb-NO" dirty="0">
              <a:latin typeface="Tahoma" panose="020B0604030504040204" pitchFamily="34" charset="0"/>
              <a:ea typeface="Tahoma" panose="020B0604030504040204" pitchFamily="34" charset="0"/>
              <a:cs typeface="Tahoma" panose="020B0604030504040204" pitchFamily="34" charset="0"/>
            </a:rPr>
            <a:t>Ferdigheter fra deltidsjobber, verv, hobbyer, etc.</a:t>
          </a:r>
        </a:p>
      </dgm:t>
    </dgm:pt>
    <dgm:pt modelId="{8D1344FD-18E9-4700-A731-DE6660F59D2E}" type="sibTrans" cxnId="{58A2B9E3-0561-4253-8CC6-5DDEE76CFC70}">
      <dgm:prSet/>
      <dgm:spPr/>
      <dgm:t>
        <a:bodyPr/>
        <a:lstStyle/>
        <a:p>
          <a:endParaRPr lang="nb-NO"/>
        </a:p>
      </dgm:t>
    </dgm:pt>
    <dgm:pt modelId="{CFA513F8-89EF-4986-90C2-58C34DE12ABD}" type="parTrans" cxnId="{58A2B9E3-0561-4253-8CC6-5DDEE76CFC70}">
      <dgm:prSet/>
      <dgm:spPr/>
      <dgm:t>
        <a:bodyPr/>
        <a:lstStyle/>
        <a:p>
          <a:endParaRPr lang="nb-NO"/>
        </a:p>
      </dgm:t>
    </dgm:pt>
    <dgm:pt modelId="{54C6C304-CBB6-4961-B2DA-87D45ABDCC40}" type="pres">
      <dgm:prSet presAssocID="{46722C9C-59E2-4614-B14D-2FE67CD70D05}" presName="compositeShape" presStyleCnt="0">
        <dgm:presLayoutVars>
          <dgm:chMax val="7"/>
          <dgm:dir/>
          <dgm:resizeHandles val="exact"/>
        </dgm:presLayoutVars>
      </dgm:prSet>
      <dgm:spPr/>
    </dgm:pt>
    <dgm:pt modelId="{91E8D780-1F6E-4B44-97DB-DB7289B7D923}" type="pres">
      <dgm:prSet presAssocID="{46722C9C-59E2-4614-B14D-2FE67CD70D05}" presName="wedge1" presStyleLbl="node1" presStyleIdx="0" presStyleCnt="6" custLinFactNeighborX="46365" custLinFactNeighborY="10666"/>
      <dgm:spPr/>
    </dgm:pt>
    <dgm:pt modelId="{E7EEDB81-5772-4A09-8093-F088C8AEEDBA}" type="pres">
      <dgm:prSet presAssocID="{46722C9C-59E2-4614-B14D-2FE67CD70D05}" presName="wedge1Tx" presStyleLbl="node1" presStyleIdx="0" presStyleCnt="6">
        <dgm:presLayoutVars>
          <dgm:chMax val="0"/>
          <dgm:chPref val="0"/>
          <dgm:bulletEnabled val="1"/>
        </dgm:presLayoutVars>
      </dgm:prSet>
      <dgm:spPr/>
    </dgm:pt>
    <dgm:pt modelId="{ABE40990-EDB6-4C1D-AC1C-B2A2957DCFDD}" type="pres">
      <dgm:prSet presAssocID="{46722C9C-59E2-4614-B14D-2FE67CD70D05}" presName="wedge2" presStyleLbl="node1" presStyleIdx="1" presStyleCnt="6" custLinFactNeighborX="49511" custLinFactNeighborY="5509"/>
      <dgm:spPr/>
    </dgm:pt>
    <dgm:pt modelId="{6F03F698-D747-4C50-908C-13493A1C7766}" type="pres">
      <dgm:prSet presAssocID="{46722C9C-59E2-4614-B14D-2FE67CD70D05}" presName="wedge2Tx" presStyleLbl="node1" presStyleIdx="1" presStyleCnt="6">
        <dgm:presLayoutVars>
          <dgm:chMax val="0"/>
          <dgm:chPref val="0"/>
          <dgm:bulletEnabled val="1"/>
        </dgm:presLayoutVars>
      </dgm:prSet>
      <dgm:spPr/>
    </dgm:pt>
    <dgm:pt modelId="{B3C80B48-2C0F-4856-A44A-9271A346DC76}" type="pres">
      <dgm:prSet presAssocID="{46722C9C-59E2-4614-B14D-2FE67CD70D05}" presName="wedge3" presStyleLbl="node1" presStyleIdx="2" presStyleCnt="6" custLinFactNeighborX="49511" custLinFactNeighborY="5509"/>
      <dgm:spPr/>
    </dgm:pt>
    <dgm:pt modelId="{369FE9FB-2588-4C74-B5E3-81A6346605D6}" type="pres">
      <dgm:prSet presAssocID="{46722C9C-59E2-4614-B14D-2FE67CD70D05}" presName="wedge3Tx" presStyleLbl="node1" presStyleIdx="2" presStyleCnt="6">
        <dgm:presLayoutVars>
          <dgm:chMax val="0"/>
          <dgm:chPref val="0"/>
          <dgm:bulletEnabled val="1"/>
        </dgm:presLayoutVars>
      </dgm:prSet>
      <dgm:spPr/>
    </dgm:pt>
    <dgm:pt modelId="{57AEF676-4253-43E4-B266-EBB2BD4858F5}" type="pres">
      <dgm:prSet presAssocID="{46722C9C-59E2-4614-B14D-2FE67CD70D05}" presName="wedge4" presStyleLbl="node1" presStyleIdx="3" presStyleCnt="6" custLinFactNeighborX="49511" custLinFactNeighborY="5509"/>
      <dgm:spPr/>
    </dgm:pt>
    <dgm:pt modelId="{A2FBE07E-9436-45C3-9198-98B5A76CAF76}" type="pres">
      <dgm:prSet presAssocID="{46722C9C-59E2-4614-B14D-2FE67CD70D05}" presName="wedge4Tx" presStyleLbl="node1" presStyleIdx="3" presStyleCnt="6">
        <dgm:presLayoutVars>
          <dgm:chMax val="0"/>
          <dgm:chPref val="0"/>
          <dgm:bulletEnabled val="1"/>
        </dgm:presLayoutVars>
      </dgm:prSet>
      <dgm:spPr/>
    </dgm:pt>
    <dgm:pt modelId="{4DC2F278-695C-4883-96AA-25ACBEA075D2}" type="pres">
      <dgm:prSet presAssocID="{46722C9C-59E2-4614-B14D-2FE67CD70D05}" presName="wedge5" presStyleLbl="node1" presStyleIdx="4" presStyleCnt="6" custLinFactNeighborX="49511" custLinFactNeighborY="5509"/>
      <dgm:spPr/>
    </dgm:pt>
    <dgm:pt modelId="{30F03BAE-1125-4955-9F28-1897552983BD}" type="pres">
      <dgm:prSet presAssocID="{46722C9C-59E2-4614-B14D-2FE67CD70D05}" presName="wedge5Tx" presStyleLbl="node1" presStyleIdx="4" presStyleCnt="6">
        <dgm:presLayoutVars>
          <dgm:chMax val="0"/>
          <dgm:chPref val="0"/>
          <dgm:bulletEnabled val="1"/>
        </dgm:presLayoutVars>
      </dgm:prSet>
      <dgm:spPr/>
    </dgm:pt>
    <dgm:pt modelId="{69E08FFF-FB1E-4498-9F4A-C3A660BF4C20}" type="pres">
      <dgm:prSet presAssocID="{46722C9C-59E2-4614-B14D-2FE67CD70D05}" presName="wedge6" presStyleLbl="node1" presStyleIdx="5" presStyleCnt="6" custLinFactNeighborX="49617" custLinFactNeighborY="5511"/>
      <dgm:spPr/>
    </dgm:pt>
    <dgm:pt modelId="{D1E56BA4-BCFD-4886-AE4F-7E8EC38F3B14}" type="pres">
      <dgm:prSet presAssocID="{46722C9C-59E2-4614-B14D-2FE67CD70D05}" presName="wedge6Tx" presStyleLbl="node1" presStyleIdx="5" presStyleCnt="6">
        <dgm:presLayoutVars>
          <dgm:chMax val="0"/>
          <dgm:chPref val="0"/>
          <dgm:bulletEnabled val="1"/>
        </dgm:presLayoutVars>
      </dgm:prSet>
      <dgm:spPr/>
    </dgm:pt>
  </dgm:ptLst>
  <dgm:cxnLst>
    <dgm:cxn modelId="{435BF318-01A9-486C-9FD8-C24F789CC5C6}" srcId="{46722C9C-59E2-4614-B14D-2FE67CD70D05}" destId="{757FF5F4-8707-459D-8E91-85A774463615}" srcOrd="2" destOrd="0" parTransId="{49C15665-0D4A-4CEC-8969-0D03D045FD42}" sibTransId="{D8F46E9B-A405-406E-809D-31A7604BDA7B}"/>
    <dgm:cxn modelId="{BC207265-97E4-49CF-82FB-1FC231ED7178}" type="presOf" srcId="{EA79DDB6-DD31-465D-A2E2-8117D92AE703}" destId="{A2FBE07E-9436-45C3-9198-98B5A76CAF76}" srcOrd="1" destOrd="0" presId="urn:microsoft.com/office/officeart/2005/8/layout/chart3"/>
    <dgm:cxn modelId="{2EECF74A-21D2-4983-BFEA-29B644426069}" type="presOf" srcId="{1CD948FD-5EE0-4312-87AA-E0C035526EDA}" destId="{6F03F698-D747-4C50-908C-13493A1C7766}" srcOrd="1" destOrd="0" presId="urn:microsoft.com/office/officeart/2005/8/layout/chart3"/>
    <dgm:cxn modelId="{13373A6E-3BF7-4CCD-BA42-D7A7D6348446}" type="presOf" srcId="{7E79D958-F22F-4C1A-A103-BD1AD89B3081}" destId="{D1E56BA4-BCFD-4886-AE4F-7E8EC38F3B14}" srcOrd="1" destOrd="0" presId="urn:microsoft.com/office/officeart/2005/8/layout/chart3"/>
    <dgm:cxn modelId="{1CDFD775-CC37-4390-91CA-0E295F05CA5B}" type="presOf" srcId="{50587486-65EA-48B0-9E70-29FE2BE84F04}" destId="{4DC2F278-695C-4883-96AA-25ACBEA075D2}" srcOrd="0" destOrd="0" presId="urn:microsoft.com/office/officeart/2005/8/layout/chart3"/>
    <dgm:cxn modelId="{BE6D7259-7470-4C7B-A8C9-28659C09591C}" srcId="{46722C9C-59E2-4614-B14D-2FE67CD70D05}" destId="{1CA07654-2E44-4076-82BB-4FDD3F344D3D}" srcOrd="0" destOrd="0" parTransId="{ADE09828-B8D5-4C63-8770-FE91811526EA}" sibTransId="{18C0D30D-5891-4F92-A9FD-367215647503}"/>
    <dgm:cxn modelId="{E87F887C-4A09-47E5-8CC1-2840E0DDC544}" type="presOf" srcId="{757FF5F4-8707-459D-8E91-85A774463615}" destId="{369FE9FB-2588-4C74-B5E3-81A6346605D6}" srcOrd="1" destOrd="0" presId="urn:microsoft.com/office/officeart/2005/8/layout/chart3"/>
    <dgm:cxn modelId="{483D9081-D7B8-48A3-88D2-B91BA8BB8B86}" type="presOf" srcId="{EA79DDB6-DD31-465D-A2E2-8117D92AE703}" destId="{57AEF676-4253-43E4-B266-EBB2BD4858F5}" srcOrd="0" destOrd="0" presId="urn:microsoft.com/office/officeart/2005/8/layout/chart3"/>
    <dgm:cxn modelId="{33C9829A-10C0-4FD9-88EF-90501E72BC11}" type="presOf" srcId="{46722C9C-59E2-4614-B14D-2FE67CD70D05}" destId="{54C6C304-CBB6-4961-B2DA-87D45ABDCC40}" srcOrd="0" destOrd="0" presId="urn:microsoft.com/office/officeart/2005/8/layout/chart3"/>
    <dgm:cxn modelId="{AE11CEA7-CCCC-4C5D-A310-507D9292713B}" srcId="{46722C9C-59E2-4614-B14D-2FE67CD70D05}" destId="{7E79D958-F22F-4C1A-A103-BD1AD89B3081}" srcOrd="5" destOrd="0" parTransId="{0060B98C-91FA-4857-83F2-5CF3AFCFAE83}" sibTransId="{847DF0D0-3D31-44E1-B3BF-49A9B95190C7}"/>
    <dgm:cxn modelId="{A03D05A9-858F-4907-BE75-4D2AE03E9603}" type="presOf" srcId="{1CA07654-2E44-4076-82BB-4FDD3F344D3D}" destId="{91E8D780-1F6E-4B44-97DB-DB7289B7D923}" srcOrd="0" destOrd="0" presId="urn:microsoft.com/office/officeart/2005/8/layout/chart3"/>
    <dgm:cxn modelId="{0FC051AA-142D-4C21-B5E3-B2C15E9C1779}" type="presOf" srcId="{757FF5F4-8707-459D-8E91-85A774463615}" destId="{B3C80B48-2C0F-4856-A44A-9271A346DC76}" srcOrd="0" destOrd="0" presId="urn:microsoft.com/office/officeart/2005/8/layout/chart3"/>
    <dgm:cxn modelId="{53849BB5-1006-44D3-AE24-9691F7E39843}" srcId="{46722C9C-59E2-4614-B14D-2FE67CD70D05}" destId="{1CD948FD-5EE0-4312-87AA-E0C035526EDA}" srcOrd="1" destOrd="0" parTransId="{4BB7D700-9DF9-4BE9-89FB-EC44344D6B4F}" sibTransId="{61089A1D-6E0C-48B3-87E9-C7F9FB763284}"/>
    <dgm:cxn modelId="{4E6DB6C0-CBDF-4075-8DB4-B580DD054C8C}" type="presOf" srcId="{1CA07654-2E44-4076-82BB-4FDD3F344D3D}" destId="{E7EEDB81-5772-4A09-8093-F088C8AEEDBA}" srcOrd="1" destOrd="0" presId="urn:microsoft.com/office/officeart/2005/8/layout/chart3"/>
    <dgm:cxn modelId="{F4F319D7-B062-4D2D-AF8E-2797FF01EADE}" srcId="{46722C9C-59E2-4614-B14D-2FE67CD70D05}" destId="{EA79DDB6-DD31-465D-A2E2-8117D92AE703}" srcOrd="3" destOrd="0" parTransId="{4811EBFB-DC16-40DF-A50F-BD35F9016396}" sibTransId="{B1A7ECB6-C67C-44F9-9C2F-12DCA57C6D0B}"/>
    <dgm:cxn modelId="{A67C8CDD-8E2F-446C-A0EA-7C40EE00C243}" type="presOf" srcId="{50587486-65EA-48B0-9E70-29FE2BE84F04}" destId="{30F03BAE-1125-4955-9F28-1897552983BD}" srcOrd="1" destOrd="0" presId="urn:microsoft.com/office/officeart/2005/8/layout/chart3"/>
    <dgm:cxn modelId="{84C1BAE0-80EB-45C6-9CBF-3B0306A0585B}" type="presOf" srcId="{7E79D958-F22F-4C1A-A103-BD1AD89B3081}" destId="{69E08FFF-FB1E-4498-9F4A-C3A660BF4C20}" srcOrd="0" destOrd="0" presId="urn:microsoft.com/office/officeart/2005/8/layout/chart3"/>
    <dgm:cxn modelId="{58A2B9E3-0561-4253-8CC6-5DDEE76CFC70}" srcId="{46722C9C-59E2-4614-B14D-2FE67CD70D05}" destId="{50587486-65EA-48B0-9E70-29FE2BE84F04}" srcOrd="4" destOrd="0" parTransId="{CFA513F8-89EF-4986-90C2-58C34DE12ABD}" sibTransId="{8D1344FD-18E9-4700-A731-DE6660F59D2E}"/>
    <dgm:cxn modelId="{0E144DFF-CC56-4B91-9B1F-E303C3C46593}" type="presOf" srcId="{1CD948FD-5EE0-4312-87AA-E0C035526EDA}" destId="{ABE40990-EDB6-4C1D-AC1C-B2A2957DCFDD}" srcOrd="0" destOrd="0" presId="urn:microsoft.com/office/officeart/2005/8/layout/chart3"/>
    <dgm:cxn modelId="{E7908A8B-0447-4438-9B59-D8E640C4D22F}" type="presParOf" srcId="{54C6C304-CBB6-4961-B2DA-87D45ABDCC40}" destId="{91E8D780-1F6E-4B44-97DB-DB7289B7D923}" srcOrd="0" destOrd="0" presId="urn:microsoft.com/office/officeart/2005/8/layout/chart3"/>
    <dgm:cxn modelId="{F01557FA-B931-4E65-84DA-2940A33F0481}" type="presParOf" srcId="{54C6C304-CBB6-4961-B2DA-87D45ABDCC40}" destId="{E7EEDB81-5772-4A09-8093-F088C8AEEDBA}" srcOrd="1" destOrd="0" presId="urn:microsoft.com/office/officeart/2005/8/layout/chart3"/>
    <dgm:cxn modelId="{31951222-2CEC-4411-8FA6-9AFB4E6BF049}" type="presParOf" srcId="{54C6C304-CBB6-4961-B2DA-87D45ABDCC40}" destId="{ABE40990-EDB6-4C1D-AC1C-B2A2957DCFDD}" srcOrd="2" destOrd="0" presId="urn:microsoft.com/office/officeart/2005/8/layout/chart3"/>
    <dgm:cxn modelId="{BA394B05-FB00-4036-B448-D3FCE910F54B}" type="presParOf" srcId="{54C6C304-CBB6-4961-B2DA-87D45ABDCC40}" destId="{6F03F698-D747-4C50-908C-13493A1C7766}" srcOrd="3" destOrd="0" presId="urn:microsoft.com/office/officeart/2005/8/layout/chart3"/>
    <dgm:cxn modelId="{FAB96F42-F927-4A30-AAB3-E6D1178A8C7B}" type="presParOf" srcId="{54C6C304-CBB6-4961-B2DA-87D45ABDCC40}" destId="{B3C80B48-2C0F-4856-A44A-9271A346DC76}" srcOrd="4" destOrd="0" presId="urn:microsoft.com/office/officeart/2005/8/layout/chart3"/>
    <dgm:cxn modelId="{3FDB5E9B-0007-4526-9B79-F02B9ADFFEA1}" type="presParOf" srcId="{54C6C304-CBB6-4961-B2DA-87D45ABDCC40}" destId="{369FE9FB-2588-4C74-B5E3-81A6346605D6}" srcOrd="5" destOrd="0" presId="urn:microsoft.com/office/officeart/2005/8/layout/chart3"/>
    <dgm:cxn modelId="{EF5869EC-79FD-438E-B8EE-7B28BAEB6186}" type="presParOf" srcId="{54C6C304-CBB6-4961-B2DA-87D45ABDCC40}" destId="{57AEF676-4253-43E4-B266-EBB2BD4858F5}" srcOrd="6" destOrd="0" presId="urn:microsoft.com/office/officeart/2005/8/layout/chart3"/>
    <dgm:cxn modelId="{B66DF31F-3579-4A6E-9B54-E7BA264F0F09}" type="presParOf" srcId="{54C6C304-CBB6-4961-B2DA-87D45ABDCC40}" destId="{A2FBE07E-9436-45C3-9198-98B5A76CAF76}" srcOrd="7" destOrd="0" presId="urn:microsoft.com/office/officeart/2005/8/layout/chart3"/>
    <dgm:cxn modelId="{CE47A087-7245-4C83-9D3E-633641046492}" type="presParOf" srcId="{54C6C304-CBB6-4961-B2DA-87D45ABDCC40}" destId="{4DC2F278-695C-4883-96AA-25ACBEA075D2}" srcOrd="8" destOrd="0" presId="urn:microsoft.com/office/officeart/2005/8/layout/chart3"/>
    <dgm:cxn modelId="{0D86660C-E002-487A-A6AA-D22DAFC54DAB}" type="presParOf" srcId="{54C6C304-CBB6-4961-B2DA-87D45ABDCC40}" destId="{30F03BAE-1125-4955-9F28-1897552983BD}" srcOrd="9" destOrd="0" presId="urn:microsoft.com/office/officeart/2005/8/layout/chart3"/>
    <dgm:cxn modelId="{22C52228-896F-4AE8-909A-858800EA9DF3}" type="presParOf" srcId="{54C6C304-CBB6-4961-B2DA-87D45ABDCC40}" destId="{69E08FFF-FB1E-4498-9F4A-C3A660BF4C20}" srcOrd="10" destOrd="0" presId="urn:microsoft.com/office/officeart/2005/8/layout/chart3"/>
    <dgm:cxn modelId="{916796AD-AE6B-4EB9-B306-70E958138397}" type="presParOf" srcId="{54C6C304-CBB6-4961-B2DA-87D45ABDCC40}" destId="{D1E56BA4-BCFD-4886-AE4F-7E8EC38F3B14}" srcOrd="11" destOrd="0" presId="urn:microsoft.com/office/officeart/2005/8/layout/chart3"/>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8D780-1F6E-4B44-97DB-DB7289B7D923}">
      <dsp:nvSpPr>
        <dsp:cNvPr id="0" name=""/>
        <dsp:cNvSpPr/>
      </dsp:nvSpPr>
      <dsp:spPr>
        <a:xfrm>
          <a:off x="5377229" y="973736"/>
          <a:ext cx="5528690" cy="5528690"/>
        </a:xfrm>
        <a:prstGeom prst="pie">
          <a:avLst>
            <a:gd name="adj1" fmla="val 16200000"/>
            <a:gd name="adj2" fmla="val 19800000"/>
          </a:avLst>
        </a:prstGeom>
        <a:solidFill>
          <a:schemeClr val="tx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Fagkunnskaper</a:t>
          </a:r>
        </a:p>
      </dsp:txBody>
      <dsp:txXfrm>
        <a:off x="8200810" y="1566096"/>
        <a:ext cx="1612534" cy="1184719"/>
      </dsp:txXfrm>
    </dsp:sp>
    <dsp:sp modelId="{ABE40990-EDB6-4C1D-AC1C-B2A2957DCFDD}">
      <dsp:nvSpPr>
        <dsp:cNvPr id="0" name=""/>
        <dsp:cNvSpPr/>
      </dsp:nvSpPr>
      <dsp:spPr>
        <a:xfrm>
          <a:off x="5386617" y="973612"/>
          <a:ext cx="5528690" cy="5528690"/>
        </a:xfrm>
        <a:prstGeom prst="pie">
          <a:avLst>
            <a:gd name="adj1" fmla="val 198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Resultater</a:t>
          </a:r>
        </a:p>
      </dsp:txBody>
      <dsp:txXfrm>
        <a:off x="9171137" y="3178507"/>
        <a:ext cx="1671770" cy="1118901"/>
      </dsp:txXfrm>
    </dsp:sp>
    <dsp:sp modelId="{B3C80B48-2C0F-4856-A44A-9271A346DC76}">
      <dsp:nvSpPr>
        <dsp:cNvPr id="0" name=""/>
        <dsp:cNvSpPr/>
      </dsp:nvSpPr>
      <dsp:spPr>
        <a:xfrm>
          <a:off x="5386617" y="973612"/>
          <a:ext cx="5528690" cy="5528690"/>
        </a:xfrm>
        <a:prstGeom prst="pie">
          <a:avLst>
            <a:gd name="adj1" fmla="val 180000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Motivasjon</a:t>
          </a:r>
        </a:p>
      </dsp:txBody>
      <dsp:txXfrm>
        <a:off x="8210198" y="4725224"/>
        <a:ext cx="1612534" cy="1184719"/>
      </dsp:txXfrm>
    </dsp:sp>
    <dsp:sp modelId="{57AEF676-4253-43E4-B266-EBB2BD4858F5}">
      <dsp:nvSpPr>
        <dsp:cNvPr id="0" name=""/>
        <dsp:cNvSpPr/>
      </dsp:nvSpPr>
      <dsp:spPr>
        <a:xfrm>
          <a:off x="5386617" y="973612"/>
          <a:ext cx="5528690" cy="5528690"/>
        </a:xfrm>
        <a:prstGeom prst="pie">
          <a:avLst>
            <a:gd name="adj1" fmla="val 54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Personlige egenskaper</a:t>
          </a:r>
        </a:p>
      </dsp:txBody>
      <dsp:txXfrm>
        <a:off x="6479192" y="4725224"/>
        <a:ext cx="1612534" cy="1184719"/>
      </dsp:txXfrm>
    </dsp:sp>
    <dsp:sp modelId="{4DC2F278-695C-4883-96AA-25ACBEA075D2}">
      <dsp:nvSpPr>
        <dsp:cNvPr id="0" name=""/>
        <dsp:cNvSpPr/>
      </dsp:nvSpPr>
      <dsp:spPr>
        <a:xfrm>
          <a:off x="5386617" y="973612"/>
          <a:ext cx="5528690" cy="5528690"/>
        </a:xfrm>
        <a:prstGeom prst="pie">
          <a:avLst>
            <a:gd name="adj1" fmla="val 9000000"/>
            <a:gd name="adj2" fmla="val 126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 Ferdigheter fra deltidsjobb, verv, frivillig arbeid </a:t>
          </a:r>
        </a:p>
      </dsp:txBody>
      <dsp:txXfrm>
        <a:off x="5472180" y="3178507"/>
        <a:ext cx="1671770" cy="1118901"/>
      </dsp:txXfrm>
    </dsp:sp>
    <dsp:sp modelId="{69E08FFF-FB1E-4498-9F4A-C3A660BF4C20}">
      <dsp:nvSpPr>
        <dsp:cNvPr id="0" name=""/>
        <dsp:cNvSpPr/>
      </dsp:nvSpPr>
      <dsp:spPr>
        <a:xfrm>
          <a:off x="5392477" y="973723"/>
          <a:ext cx="5528690" cy="5528690"/>
        </a:xfrm>
        <a:prstGeom prst="pie">
          <a:avLst>
            <a:gd name="adj1" fmla="val 12600000"/>
            <a:gd name="adj2" fmla="val 162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Generelle akademiske ferdigheter</a:t>
          </a:r>
        </a:p>
      </dsp:txBody>
      <dsp:txXfrm>
        <a:off x="6485052" y="1566083"/>
        <a:ext cx="1612534" cy="11847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8D780-1F6E-4B44-97DB-DB7289B7D923}">
      <dsp:nvSpPr>
        <dsp:cNvPr id="0" name=""/>
        <dsp:cNvSpPr/>
      </dsp:nvSpPr>
      <dsp:spPr>
        <a:xfrm>
          <a:off x="5377229" y="973736"/>
          <a:ext cx="5528690" cy="5528690"/>
        </a:xfrm>
        <a:prstGeom prst="pie">
          <a:avLst>
            <a:gd name="adj1" fmla="val 16200000"/>
            <a:gd name="adj2" fmla="val 19800000"/>
          </a:avLst>
        </a:prstGeom>
        <a:solidFill>
          <a:srgbClr val="00B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Fagkunnskaper</a:t>
          </a:r>
        </a:p>
      </dsp:txBody>
      <dsp:txXfrm>
        <a:off x="8200810" y="1566096"/>
        <a:ext cx="1612534" cy="1184719"/>
      </dsp:txXfrm>
    </dsp:sp>
    <dsp:sp modelId="{ABE40990-EDB6-4C1D-AC1C-B2A2957DCFDD}">
      <dsp:nvSpPr>
        <dsp:cNvPr id="0" name=""/>
        <dsp:cNvSpPr/>
      </dsp:nvSpPr>
      <dsp:spPr>
        <a:xfrm>
          <a:off x="5386617" y="973612"/>
          <a:ext cx="5528690" cy="5528690"/>
        </a:xfrm>
        <a:prstGeom prst="pie">
          <a:avLst>
            <a:gd name="adj1" fmla="val 198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Resultater</a:t>
          </a:r>
        </a:p>
      </dsp:txBody>
      <dsp:txXfrm>
        <a:off x="9171137" y="3178507"/>
        <a:ext cx="1671770" cy="1118901"/>
      </dsp:txXfrm>
    </dsp:sp>
    <dsp:sp modelId="{B3C80B48-2C0F-4856-A44A-9271A346DC76}">
      <dsp:nvSpPr>
        <dsp:cNvPr id="0" name=""/>
        <dsp:cNvSpPr/>
      </dsp:nvSpPr>
      <dsp:spPr>
        <a:xfrm>
          <a:off x="5386617" y="973612"/>
          <a:ext cx="5528690" cy="5528690"/>
        </a:xfrm>
        <a:prstGeom prst="pie">
          <a:avLst>
            <a:gd name="adj1" fmla="val 180000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Motivasjon</a:t>
          </a:r>
        </a:p>
      </dsp:txBody>
      <dsp:txXfrm>
        <a:off x="8210198" y="4725224"/>
        <a:ext cx="1612534" cy="1184719"/>
      </dsp:txXfrm>
    </dsp:sp>
    <dsp:sp modelId="{57AEF676-4253-43E4-B266-EBB2BD4858F5}">
      <dsp:nvSpPr>
        <dsp:cNvPr id="0" name=""/>
        <dsp:cNvSpPr/>
      </dsp:nvSpPr>
      <dsp:spPr>
        <a:xfrm>
          <a:off x="5386617" y="973612"/>
          <a:ext cx="5528690" cy="5528690"/>
        </a:xfrm>
        <a:prstGeom prst="pie">
          <a:avLst>
            <a:gd name="adj1" fmla="val 54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Personlige egenskaper</a:t>
          </a:r>
        </a:p>
      </dsp:txBody>
      <dsp:txXfrm>
        <a:off x="6479192" y="4725224"/>
        <a:ext cx="1612534" cy="1184719"/>
      </dsp:txXfrm>
    </dsp:sp>
    <dsp:sp modelId="{4DC2F278-695C-4883-96AA-25ACBEA075D2}">
      <dsp:nvSpPr>
        <dsp:cNvPr id="0" name=""/>
        <dsp:cNvSpPr/>
      </dsp:nvSpPr>
      <dsp:spPr>
        <a:xfrm>
          <a:off x="5386617" y="973612"/>
          <a:ext cx="5528690" cy="5528690"/>
        </a:xfrm>
        <a:prstGeom prst="pie">
          <a:avLst>
            <a:gd name="adj1" fmla="val 9000000"/>
            <a:gd name="adj2" fmla="val 126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 Ferdigheter fra deltidsjobb, verv, frivillig arbeid</a:t>
          </a:r>
        </a:p>
      </dsp:txBody>
      <dsp:txXfrm>
        <a:off x="5472180" y="3178507"/>
        <a:ext cx="1671770" cy="1118901"/>
      </dsp:txXfrm>
    </dsp:sp>
    <dsp:sp modelId="{69E08FFF-FB1E-4498-9F4A-C3A660BF4C20}">
      <dsp:nvSpPr>
        <dsp:cNvPr id="0" name=""/>
        <dsp:cNvSpPr/>
      </dsp:nvSpPr>
      <dsp:spPr>
        <a:xfrm>
          <a:off x="5392477" y="973723"/>
          <a:ext cx="5528690" cy="5528690"/>
        </a:xfrm>
        <a:prstGeom prst="pie">
          <a:avLst>
            <a:gd name="adj1" fmla="val 12600000"/>
            <a:gd name="adj2" fmla="val 162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Generelle akademiske ferdigheter</a:t>
          </a:r>
        </a:p>
      </dsp:txBody>
      <dsp:txXfrm>
        <a:off x="6485052" y="1566083"/>
        <a:ext cx="1612534" cy="11847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8D780-1F6E-4B44-97DB-DB7289B7D923}">
      <dsp:nvSpPr>
        <dsp:cNvPr id="0" name=""/>
        <dsp:cNvSpPr/>
      </dsp:nvSpPr>
      <dsp:spPr>
        <a:xfrm>
          <a:off x="5377229" y="973736"/>
          <a:ext cx="5528690" cy="5528690"/>
        </a:xfrm>
        <a:prstGeom prst="pie">
          <a:avLst>
            <a:gd name="adj1" fmla="val 16200000"/>
            <a:gd name="adj2" fmla="val 19800000"/>
          </a:avLst>
        </a:prstGeom>
        <a:solidFill>
          <a:schemeClr val="tx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Fagkunnskaper</a:t>
          </a:r>
        </a:p>
      </dsp:txBody>
      <dsp:txXfrm>
        <a:off x="8200810" y="1566096"/>
        <a:ext cx="1612534" cy="1184719"/>
      </dsp:txXfrm>
    </dsp:sp>
    <dsp:sp modelId="{ABE40990-EDB6-4C1D-AC1C-B2A2957DCFDD}">
      <dsp:nvSpPr>
        <dsp:cNvPr id="0" name=""/>
        <dsp:cNvSpPr/>
      </dsp:nvSpPr>
      <dsp:spPr>
        <a:xfrm>
          <a:off x="5386617" y="973612"/>
          <a:ext cx="5528690" cy="5528690"/>
        </a:xfrm>
        <a:prstGeom prst="pie">
          <a:avLst>
            <a:gd name="adj1" fmla="val 198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Resultater</a:t>
          </a:r>
        </a:p>
      </dsp:txBody>
      <dsp:txXfrm>
        <a:off x="9171137" y="3178507"/>
        <a:ext cx="1671770" cy="1118901"/>
      </dsp:txXfrm>
    </dsp:sp>
    <dsp:sp modelId="{B3C80B48-2C0F-4856-A44A-9271A346DC76}">
      <dsp:nvSpPr>
        <dsp:cNvPr id="0" name=""/>
        <dsp:cNvSpPr/>
      </dsp:nvSpPr>
      <dsp:spPr>
        <a:xfrm>
          <a:off x="5386617" y="973612"/>
          <a:ext cx="5528690" cy="5528690"/>
        </a:xfrm>
        <a:prstGeom prst="pie">
          <a:avLst>
            <a:gd name="adj1" fmla="val 180000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Motivasjon</a:t>
          </a:r>
        </a:p>
      </dsp:txBody>
      <dsp:txXfrm>
        <a:off x="8210198" y="4725224"/>
        <a:ext cx="1612534" cy="1184719"/>
      </dsp:txXfrm>
    </dsp:sp>
    <dsp:sp modelId="{57AEF676-4253-43E4-B266-EBB2BD4858F5}">
      <dsp:nvSpPr>
        <dsp:cNvPr id="0" name=""/>
        <dsp:cNvSpPr/>
      </dsp:nvSpPr>
      <dsp:spPr>
        <a:xfrm>
          <a:off x="5386617" y="973612"/>
          <a:ext cx="5528690" cy="5528690"/>
        </a:xfrm>
        <a:prstGeom prst="pie">
          <a:avLst>
            <a:gd name="adj1" fmla="val 54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Personlige egenskaper</a:t>
          </a:r>
        </a:p>
      </dsp:txBody>
      <dsp:txXfrm>
        <a:off x="6479192" y="4725224"/>
        <a:ext cx="1612534" cy="1184719"/>
      </dsp:txXfrm>
    </dsp:sp>
    <dsp:sp modelId="{4DC2F278-695C-4883-96AA-25ACBEA075D2}">
      <dsp:nvSpPr>
        <dsp:cNvPr id="0" name=""/>
        <dsp:cNvSpPr/>
      </dsp:nvSpPr>
      <dsp:spPr>
        <a:xfrm>
          <a:off x="5386617" y="973612"/>
          <a:ext cx="5528690" cy="5528690"/>
        </a:xfrm>
        <a:prstGeom prst="pie">
          <a:avLst>
            <a:gd name="adj1" fmla="val 9000000"/>
            <a:gd name="adj2" fmla="val 126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Ferdigheter fra deltidsjobb, verv, </a:t>
          </a:r>
          <a:r>
            <a:rPr lang="nb-NO" sz="1800" kern="1200" dirty="0" err="1">
              <a:latin typeface="Tahoma" panose="020B0604030504040204" pitchFamily="34" charset="0"/>
              <a:ea typeface="Tahoma" panose="020B0604030504040204" pitchFamily="34" charset="0"/>
              <a:cs typeface="Tahoma" panose="020B0604030504040204" pitchFamily="34" charset="0"/>
            </a:rPr>
            <a:t>internship</a:t>
          </a:r>
          <a:r>
            <a:rPr lang="nb-NO" sz="1800" kern="1200" dirty="0">
              <a:latin typeface="Tahoma" panose="020B0604030504040204" pitchFamily="34" charset="0"/>
              <a:ea typeface="Tahoma" panose="020B0604030504040204" pitchFamily="34" charset="0"/>
              <a:cs typeface="Tahoma" panose="020B0604030504040204" pitchFamily="34" charset="0"/>
            </a:rPr>
            <a:t>, etc.</a:t>
          </a:r>
        </a:p>
      </dsp:txBody>
      <dsp:txXfrm>
        <a:off x="5472180" y="3178507"/>
        <a:ext cx="1671770" cy="1118901"/>
      </dsp:txXfrm>
    </dsp:sp>
    <dsp:sp modelId="{69E08FFF-FB1E-4498-9F4A-C3A660BF4C20}">
      <dsp:nvSpPr>
        <dsp:cNvPr id="0" name=""/>
        <dsp:cNvSpPr/>
      </dsp:nvSpPr>
      <dsp:spPr>
        <a:xfrm>
          <a:off x="5392477" y="973723"/>
          <a:ext cx="5528690" cy="5528690"/>
        </a:xfrm>
        <a:prstGeom prst="pie">
          <a:avLst>
            <a:gd name="adj1" fmla="val 12600000"/>
            <a:gd name="adj2" fmla="val 16200000"/>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Generelle akademiske ferdigheter</a:t>
          </a:r>
        </a:p>
      </dsp:txBody>
      <dsp:txXfrm>
        <a:off x="6485052" y="1566083"/>
        <a:ext cx="1612534" cy="11847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8D780-1F6E-4B44-97DB-DB7289B7D923}">
      <dsp:nvSpPr>
        <dsp:cNvPr id="0" name=""/>
        <dsp:cNvSpPr/>
      </dsp:nvSpPr>
      <dsp:spPr>
        <a:xfrm>
          <a:off x="5377229" y="973736"/>
          <a:ext cx="5528690" cy="5528690"/>
        </a:xfrm>
        <a:prstGeom prst="pie">
          <a:avLst>
            <a:gd name="adj1" fmla="val 16200000"/>
            <a:gd name="adj2" fmla="val 19800000"/>
          </a:avLst>
        </a:prstGeom>
        <a:solidFill>
          <a:schemeClr val="tx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Fagkunnskaper</a:t>
          </a:r>
        </a:p>
      </dsp:txBody>
      <dsp:txXfrm>
        <a:off x="8200810" y="1566096"/>
        <a:ext cx="1612534" cy="1184719"/>
      </dsp:txXfrm>
    </dsp:sp>
    <dsp:sp modelId="{ABE40990-EDB6-4C1D-AC1C-B2A2957DCFDD}">
      <dsp:nvSpPr>
        <dsp:cNvPr id="0" name=""/>
        <dsp:cNvSpPr/>
      </dsp:nvSpPr>
      <dsp:spPr>
        <a:xfrm>
          <a:off x="5386617" y="973612"/>
          <a:ext cx="5528690" cy="5528690"/>
        </a:xfrm>
        <a:prstGeom prst="pie">
          <a:avLst>
            <a:gd name="adj1" fmla="val 198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Resultater</a:t>
          </a:r>
        </a:p>
      </dsp:txBody>
      <dsp:txXfrm>
        <a:off x="9171137" y="3178507"/>
        <a:ext cx="1671770" cy="1118901"/>
      </dsp:txXfrm>
    </dsp:sp>
    <dsp:sp modelId="{B3C80B48-2C0F-4856-A44A-9271A346DC76}">
      <dsp:nvSpPr>
        <dsp:cNvPr id="0" name=""/>
        <dsp:cNvSpPr/>
      </dsp:nvSpPr>
      <dsp:spPr>
        <a:xfrm>
          <a:off x="5386617" y="973612"/>
          <a:ext cx="5528690" cy="5528690"/>
        </a:xfrm>
        <a:prstGeom prst="pie">
          <a:avLst>
            <a:gd name="adj1" fmla="val 180000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Motivasjon</a:t>
          </a:r>
        </a:p>
      </dsp:txBody>
      <dsp:txXfrm>
        <a:off x="8210198" y="4725224"/>
        <a:ext cx="1612534" cy="1184719"/>
      </dsp:txXfrm>
    </dsp:sp>
    <dsp:sp modelId="{57AEF676-4253-43E4-B266-EBB2BD4858F5}">
      <dsp:nvSpPr>
        <dsp:cNvPr id="0" name=""/>
        <dsp:cNvSpPr/>
      </dsp:nvSpPr>
      <dsp:spPr>
        <a:xfrm>
          <a:off x="5386617" y="973612"/>
          <a:ext cx="5528690" cy="5528690"/>
        </a:xfrm>
        <a:prstGeom prst="pie">
          <a:avLst>
            <a:gd name="adj1" fmla="val 54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Personlige egenskaper</a:t>
          </a:r>
        </a:p>
      </dsp:txBody>
      <dsp:txXfrm>
        <a:off x="6479192" y="4725224"/>
        <a:ext cx="1612534" cy="1184719"/>
      </dsp:txXfrm>
    </dsp:sp>
    <dsp:sp modelId="{4DC2F278-695C-4883-96AA-25ACBEA075D2}">
      <dsp:nvSpPr>
        <dsp:cNvPr id="0" name=""/>
        <dsp:cNvSpPr/>
      </dsp:nvSpPr>
      <dsp:spPr>
        <a:xfrm>
          <a:off x="5386617" y="973612"/>
          <a:ext cx="5528690" cy="5528690"/>
        </a:xfrm>
        <a:prstGeom prst="pie">
          <a:avLst>
            <a:gd name="adj1" fmla="val 9000000"/>
            <a:gd name="adj2" fmla="val 12600000"/>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Ferdigheter fra deltidsjobber, verv, frivillig arbeid</a:t>
          </a:r>
        </a:p>
      </dsp:txBody>
      <dsp:txXfrm>
        <a:off x="5472180" y="3178507"/>
        <a:ext cx="1671770" cy="1118901"/>
      </dsp:txXfrm>
    </dsp:sp>
    <dsp:sp modelId="{69E08FFF-FB1E-4498-9F4A-C3A660BF4C20}">
      <dsp:nvSpPr>
        <dsp:cNvPr id="0" name=""/>
        <dsp:cNvSpPr/>
      </dsp:nvSpPr>
      <dsp:spPr>
        <a:xfrm>
          <a:off x="5392477" y="973723"/>
          <a:ext cx="5528690" cy="5528690"/>
        </a:xfrm>
        <a:prstGeom prst="pie">
          <a:avLst>
            <a:gd name="adj1" fmla="val 12600000"/>
            <a:gd name="adj2" fmla="val 16200000"/>
          </a:avLst>
        </a:prstGeom>
        <a:solidFill>
          <a:schemeClr val="tx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Generelle akademiske ferdigheter</a:t>
          </a:r>
        </a:p>
      </dsp:txBody>
      <dsp:txXfrm>
        <a:off x="6485052" y="1566083"/>
        <a:ext cx="1612534" cy="11847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8D780-1F6E-4B44-97DB-DB7289B7D923}">
      <dsp:nvSpPr>
        <dsp:cNvPr id="0" name=""/>
        <dsp:cNvSpPr/>
      </dsp:nvSpPr>
      <dsp:spPr>
        <a:xfrm>
          <a:off x="5377229" y="973736"/>
          <a:ext cx="5528690" cy="5528690"/>
        </a:xfrm>
        <a:prstGeom prst="pie">
          <a:avLst>
            <a:gd name="adj1" fmla="val 16200000"/>
            <a:gd name="adj2" fmla="val 19800000"/>
          </a:avLst>
        </a:prstGeom>
        <a:solidFill>
          <a:schemeClr val="tx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Fagkunnskaper</a:t>
          </a:r>
        </a:p>
      </dsp:txBody>
      <dsp:txXfrm>
        <a:off x="8200810" y="1566096"/>
        <a:ext cx="1612534" cy="1184719"/>
      </dsp:txXfrm>
    </dsp:sp>
    <dsp:sp modelId="{ABE40990-EDB6-4C1D-AC1C-B2A2957DCFDD}">
      <dsp:nvSpPr>
        <dsp:cNvPr id="0" name=""/>
        <dsp:cNvSpPr/>
      </dsp:nvSpPr>
      <dsp:spPr>
        <a:xfrm>
          <a:off x="5386617" y="973612"/>
          <a:ext cx="5528690" cy="5528690"/>
        </a:xfrm>
        <a:prstGeom prst="pie">
          <a:avLst>
            <a:gd name="adj1" fmla="val 198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Resultater</a:t>
          </a:r>
        </a:p>
      </dsp:txBody>
      <dsp:txXfrm>
        <a:off x="9171137" y="3178507"/>
        <a:ext cx="1671770" cy="1118901"/>
      </dsp:txXfrm>
    </dsp:sp>
    <dsp:sp modelId="{B3C80B48-2C0F-4856-A44A-9271A346DC76}">
      <dsp:nvSpPr>
        <dsp:cNvPr id="0" name=""/>
        <dsp:cNvSpPr/>
      </dsp:nvSpPr>
      <dsp:spPr>
        <a:xfrm>
          <a:off x="5386617" y="973612"/>
          <a:ext cx="5528690" cy="5528690"/>
        </a:xfrm>
        <a:prstGeom prst="pie">
          <a:avLst>
            <a:gd name="adj1" fmla="val 180000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Motivasjon</a:t>
          </a:r>
        </a:p>
      </dsp:txBody>
      <dsp:txXfrm>
        <a:off x="8210198" y="4725224"/>
        <a:ext cx="1612534" cy="1184719"/>
      </dsp:txXfrm>
    </dsp:sp>
    <dsp:sp modelId="{57AEF676-4253-43E4-B266-EBB2BD4858F5}">
      <dsp:nvSpPr>
        <dsp:cNvPr id="0" name=""/>
        <dsp:cNvSpPr/>
      </dsp:nvSpPr>
      <dsp:spPr>
        <a:xfrm>
          <a:off x="5386617" y="973612"/>
          <a:ext cx="5528690" cy="5528690"/>
        </a:xfrm>
        <a:prstGeom prst="pie">
          <a:avLst>
            <a:gd name="adj1" fmla="val 5400000"/>
            <a:gd name="adj2" fmla="val 9000000"/>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Personlige egenskaper</a:t>
          </a:r>
        </a:p>
      </dsp:txBody>
      <dsp:txXfrm>
        <a:off x="6479192" y="4725224"/>
        <a:ext cx="1612534" cy="1184719"/>
      </dsp:txXfrm>
    </dsp:sp>
    <dsp:sp modelId="{4DC2F278-695C-4883-96AA-25ACBEA075D2}">
      <dsp:nvSpPr>
        <dsp:cNvPr id="0" name=""/>
        <dsp:cNvSpPr/>
      </dsp:nvSpPr>
      <dsp:spPr>
        <a:xfrm>
          <a:off x="5386617" y="973612"/>
          <a:ext cx="5528690" cy="5528690"/>
        </a:xfrm>
        <a:prstGeom prst="pie">
          <a:avLst>
            <a:gd name="adj1" fmla="val 9000000"/>
            <a:gd name="adj2" fmla="val 12600000"/>
          </a:avLst>
        </a:prstGeom>
        <a:solidFill>
          <a:schemeClr val="tx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Ferdigheter fra deltidsjobber, verv, hobbyer, etc.</a:t>
          </a:r>
        </a:p>
      </dsp:txBody>
      <dsp:txXfrm>
        <a:off x="5472180" y="3178507"/>
        <a:ext cx="1671770" cy="1118901"/>
      </dsp:txXfrm>
    </dsp:sp>
    <dsp:sp modelId="{69E08FFF-FB1E-4498-9F4A-C3A660BF4C20}">
      <dsp:nvSpPr>
        <dsp:cNvPr id="0" name=""/>
        <dsp:cNvSpPr/>
      </dsp:nvSpPr>
      <dsp:spPr>
        <a:xfrm>
          <a:off x="5392477" y="973723"/>
          <a:ext cx="5528690" cy="5528690"/>
        </a:xfrm>
        <a:prstGeom prst="pie">
          <a:avLst>
            <a:gd name="adj1" fmla="val 12600000"/>
            <a:gd name="adj2" fmla="val 16200000"/>
          </a:avLst>
        </a:prstGeom>
        <a:solidFill>
          <a:schemeClr val="tx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Generelle akademiske ferdigheter</a:t>
          </a:r>
        </a:p>
      </dsp:txBody>
      <dsp:txXfrm>
        <a:off x="6485052" y="1566083"/>
        <a:ext cx="1612534" cy="11847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8D780-1F6E-4B44-97DB-DB7289B7D923}">
      <dsp:nvSpPr>
        <dsp:cNvPr id="0" name=""/>
        <dsp:cNvSpPr/>
      </dsp:nvSpPr>
      <dsp:spPr>
        <a:xfrm>
          <a:off x="3281302" y="917399"/>
          <a:ext cx="5528690" cy="5528690"/>
        </a:xfrm>
        <a:prstGeom prst="pie">
          <a:avLst>
            <a:gd name="adj1" fmla="val 16200000"/>
            <a:gd name="adj2" fmla="val 19800000"/>
          </a:avLst>
        </a:prstGeom>
        <a:solidFill>
          <a:schemeClr val="tx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Fagkunnskaper</a:t>
          </a:r>
        </a:p>
      </dsp:txBody>
      <dsp:txXfrm>
        <a:off x="6104883" y="1509758"/>
        <a:ext cx="1612534" cy="1184719"/>
      </dsp:txXfrm>
    </dsp:sp>
    <dsp:sp modelId="{ABE40990-EDB6-4C1D-AC1C-B2A2957DCFDD}">
      <dsp:nvSpPr>
        <dsp:cNvPr id="0" name=""/>
        <dsp:cNvSpPr/>
      </dsp:nvSpPr>
      <dsp:spPr>
        <a:xfrm>
          <a:off x="3270124" y="891401"/>
          <a:ext cx="5528690" cy="5528690"/>
        </a:xfrm>
        <a:prstGeom prst="pie">
          <a:avLst>
            <a:gd name="adj1" fmla="val 198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Resultater</a:t>
          </a:r>
        </a:p>
      </dsp:txBody>
      <dsp:txXfrm>
        <a:off x="7054644" y="3096295"/>
        <a:ext cx="1671770" cy="1118901"/>
      </dsp:txXfrm>
    </dsp:sp>
    <dsp:sp modelId="{B3C80B48-2C0F-4856-A44A-9271A346DC76}">
      <dsp:nvSpPr>
        <dsp:cNvPr id="0" name=""/>
        <dsp:cNvSpPr/>
      </dsp:nvSpPr>
      <dsp:spPr>
        <a:xfrm>
          <a:off x="3270124" y="891401"/>
          <a:ext cx="5528690" cy="5528690"/>
        </a:xfrm>
        <a:prstGeom prst="pie">
          <a:avLst>
            <a:gd name="adj1" fmla="val 1800000"/>
            <a:gd name="adj2" fmla="val 5400000"/>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Motivasjon</a:t>
          </a:r>
        </a:p>
      </dsp:txBody>
      <dsp:txXfrm>
        <a:off x="6093705" y="4643012"/>
        <a:ext cx="1612534" cy="1184719"/>
      </dsp:txXfrm>
    </dsp:sp>
    <dsp:sp modelId="{57AEF676-4253-43E4-B266-EBB2BD4858F5}">
      <dsp:nvSpPr>
        <dsp:cNvPr id="0" name=""/>
        <dsp:cNvSpPr/>
      </dsp:nvSpPr>
      <dsp:spPr>
        <a:xfrm>
          <a:off x="3270124" y="891401"/>
          <a:ext cx="5528690" cy="5528690"/>
        </a:xfrm>
        <a:prstGeom prst="pie">
          <a:avLst>
            <a:gd name="adj1" fmla="val 54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Personlige egenskaper</a:t>
          </a:r>
        </a:p>
      </dsp:txBody>
      <dsp:txXfrm>
        <a:off x="4362698" y="4643012"/>
        <a:ext cx="1612534" cy="1184719"/>
      </dsp:txXfrm>
    </dsp:sp>
    <dsp:sp modelId="{4DC2F278-695C-4883-96AA-25ACBEA075D2}">
      <dsp:nvSpPr>
        <dsp:cNvPr id="0" name=""/>
        <dsp:cNvSpPr/>
      </dsp:nvSpPr>
      <dsp:spPr>
        <a:xfrm>
          <a:off x="3270124" y="891401"/>
          <a:ext cx="5528690" cy="5528690"/>
        </a:xfrm>
        <a:prstGeom prst="pie">
          <a:avLst>
            <a:gd name="adj1" fmla="val 9000000"/>
            <a:gd name="adj2" fmla="val 12600000"/>
          </a:avLst>
        </a:prstGeom>
        <a:solidFill>
          <a:schemeClr val="tx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Ferdigheter fra deltidsjobber, verv, hobbyer, etc.</a:t>
          </a:r>
        </a:p>
      </dsp:txBody>
      <dsp:txXfrm>
        <a:off x="3355687" y="3096295"/>
        <a:ext cx="1671770" cy="1118901"/>
      </dsp:txXfrm>
    </dsp:sp>
    <dsp:sp modelId="{69E08FFF-FB1E-4498-9F4A-C3A660BF4C20}">
      <dsp:nvSpPr>
        <dsp:cNvPr id="0" name=""/>
        <dsp:cNvSpPr/>
      </dsp:nvSpPr>
      <dsp:spPr>
        <a:xfrm>
          <a:off x="3275984" y="891511"/>
          <a:ext cx="5528690" cy="5528690"/>
        </a:xfrm>
        <a:prstGeom prst="pie">
          <a:avLst>
            <a:gd name="adj1" fmla="val 12600000"/>
            <a:gd name="adj2" fmla="val 16200000"/>
          </a:avLst>
        </a:prstGeom>
        <a:solidFill>
          <a:schemeClr val="tx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Generelle akademiske ferdigheter</a:t>
          </a:r>
        </a:p>
      </dsp:txBody>
      <dsp:txXfrm>
        <a:off x="4368559" y="1483871"/>
        <a:ext cx="1612534" cy="11847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8D780-1F6E-4B44-97DB-DB7289B7D923}">
      <dsp:nvSpPr>
        <dsp:cNvPr id="0" name=""/>
        <dsp:cNvSpPr/>
      </dsp:nvSpPr>
      <dsp:spPr>
        <a:xfrm>
          <a:off x="5377229" y="973736"/>
          <a:ext cx="5528690" cy="5528690"/>
        </a:xfrm>
        <a:prstGeom prst="pie">
          <a:avLst>
            <a:gd name="adj1" fmla="val 16200000"/>
            <a:gd name="adj2" fmla="val 19800000"/>
          </a:avLst>
        </a:prstGeom>
        <a:solidFill>
          <a:schemeClr val="tx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Fagkunnskaper</a:t>
          </a:r>
        </a:p>
      </dsp:txBody>
      <dsp:txXfrm>
        <a:off x="8200810" y="1566096"/>
        <a:ext cx="1612534" cy="1184719"/>
      </dsp:txXfrm>
    </dsp:sp>
    <dsp:sp modelId="{ABE40990-EDB6-4C1D-AC1C-B2A2957DCFDD}">
      <dsp:nvSpPr>
        <dsp:cNvPr id="0" name=""/>
        <dsp:cNvSpPr/>
      </dsp:nvSpPr>
      <dsp:spPr>
        <a:xfrm>
          <a:off x="5386617" y="973612"/>
          <a:ext cx="5528690" cy="5528690"/>
        </a:xfrm>
        <a:prstGeom prst="pie">
          <a:avLst>
            <a:gd name="adj1" fmla="val 19800000"/>
            <a:gd name="adj2" fmla="val 1800000"/>
          </a:avLst>
        </a:prstGeom>
        <a:solidFill>
          <a:srgbClr val="00B050"/>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Resultater</a:t>
          </a:r>
        </a:p>
      </dsp:txBody>
      <dsp:txXfrm>
        <a:off x="9171137" y="3178507"/>
        <a:ext cx="1671770" cy="1118901"/>
      </dsp:txXfrm>
    </dsp:sp>
    <dsp:sp modelId="{B3C80B48-2C0F-4856-A44A-9271A346DC76}">
      <dsp:nvSpPr>
        <dsp:cNvPr id="0" name=""/>
        <dsp:cNvSpPr/>
      </dsp:nvSpPr>
      <dsp:spPr>
        <a:xfrm>
          <a:off x="5386617" y="973612"/>
          <a:ext cx="5528690" cy="5528690"/>
        </a:xfrm>
        <a:prstGeom prst="pie">
          <a:avLst>
            <a:gd name="adj1" fmla="val 180000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Motivasjon</a:t>
          </a:r>
        </a:p>
      </dsp:txBody>
      <dsp:txXfrm>
        <a:off x="8210198" y="4725224"/>
        <a:ext cx="1612534" cy="1184719"/>
      </dsp:txXfrm>
    </dsp:sp>
    <dsp:sp modelId="{57AEF676-4253-43E4-B266-EBB2BD4858F5}">
      <dsp:nvSpPr>
        <dsp:cNvPr id="0" name=""/>
        <dsp:cNvSpPr/>
      </dsp:nvSpPr>
      <dsp:spPr>
        <a:xfrm>
          <a:off x="5386617" y="973612"/>
          <a:ext cx="5528690" cy="5528690"/>
        </a:xfrm>
        <a:prstGeom prst="pie">
          <a:avLst>
            <a:gd name="adj1" fmla="val 54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Personlige egenskaper</a:t>
          </a:r>
        </a:p>
      </dsp:txBody>
      <dsp:txXfrm>
        <a:off x="6479192" y="4725224"/>
        <a:ext cx="1612534" cy="1184719"/>
      </dsp:txXfrm>
    </dsp:sp>
    <dsp:sp modelId="{4DC2F278-695C-4883-96AA-25ACBEA075D2}">
      <dsp:nvSpPr>
        <dsp:cNvPr id="0" name=""/>
        <dsp:cNvSpPr/>
      </dsp:nvSpPr>
      <dsp:spPr>
        <a:xfrm>
          <a:off x="5386617" y="973612"/>
          <a:ext cx="5528690" cy="5528690"/>
        </a:xfrm>
        <a:prstGeom prst="pie">
          <a:avLst>
            <a:gd name="adj1" fmla="val 9000000"/>
            <a:gd name="adj2" fmla="val 12600000"/>
          </a:avLst>
        </a:prstGeom>
        <a:solidFill>
          <a:schemeClr val="tx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Ferdigheter fra deltidsjobber, verv, hobbyer, etc.</a:t>
          </a:r>
        </a:p>
      </dsp:txBody>
      <dsp:txXfrm>
        <a:off x="5472180" y="3178507"/>
        <a:ext cx="1671770" cy="1118901"/>
      </dsp:txXfrm>
    </dsp:sp>
    <dsp:sp modelId="{69E08FFF-FB1E-4498-9F4A-C3A660BF4C20}">
      <dsp:nvSpPr>
        <dsp:cNvPr id="0" name=""/>
        <dsp:cNvSpPr/>
      </dsp:nvSpPr>
      <dsp:spPr>
        <a:xfrm>
          <a:off x="5392477" y="973723"/>
          <a:ext cx="5528690" cy="5528690"/>
        </a:xfrm>
        <a:prstGeom prst="pie">
          <a:avLst>
            <a:gd name="adj1" fmla="val 12600000"/>
            <a:gd name="adj2" fmla="val 16200000"/>
          </a:avLst>
        </a:prstGeom>
        <a:solidFill>
          <a:schemeClr val="tx2"/>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rtl="0">
            <a:lnSpc>
              <a:spcPct val="90000"/>
            </a:lnSpc>
            <a:spcBef>
              <a:spcPct val="0"/>
            </a:spcBef>
            <a:spcAft>
              <a:spcPct val="35000"/>
            </a:spcAft>
            <a:buNone/>
          </a:pPr>
          <a:r>
            <a:rPr lang="nb-NO" sz="1800" kern="1200" dirty="0">
              <a:latin typeface="Tahoma" panose="020B0604030504040204" pitchFamily="34" charset="0"/>
              <a:ea typeface="Tahoma" panose="020B0604030504040204" pitchFamily="34" charset="0"/>
              <a:cs typeface="Tahoma" panose="020B0604030504040204" pitchFamily="34" charset="0"/>
            </a:rPr>
            <a:t>Generelle akademiske ferdigheter</a:t>
          </a:r>
        </a:p>
      </dsp:txBody>
      <dsp:txXfrm>
        <a:off x="6485052" y="1566083"/>
        <a:ext cx="1612534" cy="1184719"/>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8/16/2024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805748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SA</a:t>
            </a:r>
          </a:p>
          <a:p>
            <a:endParaRPr lang="nb-NO"/>
          </a:p>
          <a:p>
            <a:r>
              <a:rPr lang="nb-NO" err="1"/>
              <a:t>Why</a:t>
            </a:r>
            <a:r>
              <a:rPr lang="nb-NO"/>
              <a:t> is DYF </a:t>
            </a:r>
            <a:r>
              <a:rPr lang="nb-NO" err="1"/>
              <a:t>important</a:t>
            </a:r>
            <a:r>
              <a:rPr lang="nb-NO"/>
              <a:t>? </a:t>
            </a:r>
            <a:r>
              <a:rPr lang="nb-NO" err="1"/>
              <a:t>Many</a:t>
            </a:r>
            <a:r>
              <a:rPr lang="nb-NO"/>
              <a:t> students </a:t>
            </a:r>
            <a:r>
              <a:rPr lang="nb-NO" err="1"/>
              <a:t>are</a:t>
            </a:r>
            <a:r>
              <a:rPr lang="nb-NO"/>
              <a:t> </a:t>
            </a:r>
            <a:r>
              <a:rPr lang="nb-NO" err="1"/>
              <a:t>waiting</a:t>
            </a:r>
            <a:r>
              <a:rPr lang="nb-NO"/>
              <a:t> </a:t>
            </a:r>
            <a:r>
              <a:rPr lang="nb-NO" err="1"/>
              <a:t>until</a:t>
            </a:r>
            <a:r>
              <a:rPr lang="nb-NO"/>
              <a:t> </a:t>
            </a:r>
            <a:r>
              <a:rPr lang="nb-NO" err="1"/>
              <a:t>the</a:t>
            </a:r>
            <a:r>
              <a:rPr lang="nb-NO"/>
              <a:t> end </a:t>
            </a:r>
            <a:r>
              <a:rPr lang="nb-NO" err="1"/>
              <a:t>of</a:t>
            </a:r>
            <a:r>
              <a:rPr lang="nb-NO"/>
              <a:t> </a:t>
            </a:r>
            <a:r>
              <a:rPr lang="nb-NO" err="1"/>
              <a:t>their</a:t>
            </a:r>
            <a:r>
              <a:rPr lang="nb-NO"/>
              <a:t> </a:t>
            </a:r>
            <a:r>
              <a:rPr lang="nb-NO" err="1"/>
              <a:t>degree</a:t>
            </a:r>
            <a:r>
              <a:rPr lang="nb-NO"/>
              <a:t>/studies to start </a:t>
            </a:r>
            <a:r>
              <a:rPr lang="nb-NO" err="1"/>
              <a:t>thinking</a:t>
            </a:r>
            <a:r>
              <a:rPr lang="nb-NO"/>
              <a:t> </a:t>
            </a:r>
            <a:r>
              <a:rPr lang="nb-NO" err="1"/>
              <a:t>about</a:t>
            </a:r>
            <a:r>
              <a:rPr lang="nb-NO"/>
              <a:t> </a:t>
            </a:r>
            <a:r>
              <a:rPr lang="nb-NO" err="1"/>
              <a:t>work</a:t>
            </a:r>
            <a:r>
              <a:rPr lang="nb-NO"/>
              <a:t>/or </a:t>
            </a:r>
            <a:r>
              <a:rPr lang="nb-NO" err="1"/>
              <a:t>what</a:t>
            </a:r>
            <a:r>
              <a:rPr lang="nb-NO"/>
              <a:t> </a:t>
            </a:r>
            <a:r>
              <a:rPr lang="nb-NO" err="1"/>
              <a:t>possibilities</a:t>
            </a:r>
            <a:r>
              <a:rPr lang="nb-NO"/>
              <a:t> </a:t>
            </a:r>
            <a:r>
              <a:rPr lang="nb-NO" err="1"/>
              <a:t>they</a:t>
            </a:r>
            <a:r>
              <a:rPr lang="nb-NO"/>
              <a:t> have </a:t>
            </a:r>
            <a:r>
              <a:rPr lang="nb-NO" err="1"/>
              <a:t>with</a:t>
            </a:r>
            <a:r>
              <a:rPr lang="nb-NO"/>
              <a:t> </a:t>
            </a:r>
            <a:r>
              <a:rPr lang="nb-NO" err="1"/>
              <a:t>their</a:t>
            </a:r>
            <a:r>
              <a:rPr lang="nb-NO"/>
              <a:t> </a:t>
            </a:r>
            <a:r>
              <a:rPr lang="nb-NO" err="1"/>
              <a:t>degree</a:t>
            </a:r>
            <a:r>
              <a:rPr lang="nb-NO"/>
              <a:t>. </a:t>
            </a:r>
            <a:r>
              <a:rPr lang="nb-NO" err="1"/>
              <a:t>Becomes</a:t>
            </a:r>
            <a:r>
              <a:rPr lang="nb-NO"/>
              <a:t> a </a:t>
            </a:r>
            <a:r>
              <a:rPr lang="nb-NO" err="1"/>
              <a:t>high</a:t>
            </a:r>
            <a:r>
              <a:rPr lang="nb-NO"/>
              <a:t> </a:t>
            </a:r>
            <a:r>
              <a:rPr lang="nb-NO" err="1"/>
              <a:t>mountain</a:t>
            </a:r>
            <a:r>
              <a:rPr lang="nb-NO"/>
              <a:t> to </a:t>
            </a:r>
            <a:r>
              <a:rPr lang="nb-NO" err="1"/>
              <a:t>climb</a:t>
            </a:r>
            <a:r>
              <a:rPr lang="nb-NO"/>
              <a:t>, putting it </a:t>
            </a:r>
            <a:r>
              <a:rPr lang="nb-NO" err="1"/>
              <a:t>off</a:t>
            </a:r>
            <a:r>
              <a:rPr lang="nb-NO"/>
              <a:t> to </a:t>
            </a:r>
            <a:r>
              <a:rPr lang="nb-NO" err="1"/>
              <a:t>someday</a:t>
            </a:r>
            <a:r>
              <a:rPr lang="nb-NO"/>
              <a:t> in </a:t>
            </a:r>
            <a:r>
              <a:rPr lang="nb-NO" err="1"/>
              <a:t>the</a:t>
            </a:r>
            <a:r>
              <a:rPr lang="nb-NO"/>
              <a:t> </a:t>
            </a:r>
            <a:r>
              <a:rPr lang="nb-NO" err="1"/>
              <a:t>future</a:t>
            </a:r>
            <a:r>
              <a:rPr lang="nb-NO"/>
              <a:t> (</a:t>
            </a:r>
            <a:r>
              <a:rPr lang="nb-NO" err="1"/>
              <a:t>the</a:t>
            </a:r>
            <a:r>
              <a:rPr lang="nb-NO"/>
              <a:t> </a:t>
            </a:r>
            <a:r>
              <a:rPr lang="nb-NO" err="1"/>
              <a:t>mountain</a:t>
            </a:r>
            <a:r>
              <a:rPr lang="nb-NO"/>
              <a:t> </a:t>
            </a:r>
            <a:r>
              <a:rPr lang="nb-NO" err="1"/>
              <a:t>almost</a:t>
            </a:r>
            <a:r>
              <a:rPr lang="nb-NO"/>
              <a:t> </a:t>
            </a:r>
            <a:r>
              <a:rPr lang="nb-NO" err="1"/>
              <a:t>grows</a:t>
            </a:r>
            <a:r>
              <a:rPr lang="nb-NO"/>
              <a:t> </a:t>
            </a:r>
            <a:r>
              <a:rPr lang="nb-NO" err="1"/>
              <a:t>bigger</a:t>
            </a:r>
            <a:r>
              <a:rPr lang="nb-NO"/>
              <a:t> as time </a:t>
            </a:r>
            <a:r>
              <a:rPr lang="nb-NO" err="1"/>
              <a:t>goes</a:t>
            </a:r>
            <a:r>
              <a:rPr lang="nb-NO"/>
              <a:t> by)</a:t>
            </a:r>
          </a:p>
          <a:p>
            <a:endParaRPr lang="nb-NO"/>
          </a:p>
          <a:p>
            <a:r>
              <a:rPr lang="nb-NO" err="1"/>
              <a:t>Through</a:t>
            </a:r>
            <a:r>
              <a:rPr lang="nb-NO"/>
              <a:t> Discover </a:t>
            </a:r>
            <a:r>
              <a:rPr lang="nb-NO" err="1"/>
              <a:t>your</a:t>
            </a:r>
            <a:r>
              <a:rPr lang="nb-NO"/>
              <a:t> </a:t>
            </a:r>
            <a:r>
              <a:rPr lang="nb-NO" err="1"/>
              <a:t>future</a:t>
            </a:r>
            <a:r>
              <a:rPr lang="nb-NO"/>
              <a:t>: </a:t>
            </a:r>
            <a:r>
              <a:rPr lang="nb-NO" err="1"/>
              <a:t>they</a:t>
            </a:r>
            <a:r>
              <a:rPr lang="nb-NO"/>
              <a:t> </a:t>
            </a:r>
            <a:r>
              <a:rPr lang="nb-NO" err="1"/>
              <a:t>get</a:t>
            </a:r>
            <a:r>
              <a:rPr lang="nb-NO"/>
              <a:t> </a:t>
            </a:r>
            <a:r>
              <a:rPr lang="nb-NO" err="1"/>
              <a:t>the</a:t>
            </a:r>
            <a:r>
              <a:rPr lang="nb-NO"/>
              <a:t> </a:t>
            </a:r>
            <a:r>
              <a:rPr lang="nb-NO" err="1"/>
              <a:t>chance</a:t>
            </a:r>
            <a:r>
              <a:rPr lang="nb-NO"/>
              <a:t> to start </a:t>
            </a:r>
            <a:r>
              <a:rPr lang="nb-NO" err="1"/>
              <a:t>early</a:t>
            </a:r>
            <a:r>
              <a:rPr lang="nb-NO"/>
              <a:t> </a:t>
            </a:r>
            <a:r>
              <a:rPr lang="nb-NO" err="1"/>
              <a:t>with</a:t>
            </a:r>
            <a:r>
              <a:rPr lang="nb-NO"/>
              <a:t> </a:t>
            </a:r>
            <a:r>
              <a:rPr lang="nb-NO" err="1"/>
              <a:t>career</a:t>
            </a:r>
            <a:r>
              <a:rPr lang="nb-NO"/>
              <a:t> planning: </a:t>
            </a:r>
            <a:r>
              <a:rPr lang="nb-NO" err="1"/>
              <a:t>getting</a:t>
            </a:r>
            <a:r>
              <a:rPr lang="nb-NO"/>
              <a:t> to </a:t>
            </a:r>
            <a:r>
              <a:rPr lang="nb-NO" err="1"/>
              <a:t>know</a:t>
            </a:r>
            <a:r>
              <a:rPr lang="nb-NO"/>
              <a:t> </a:t>
            </a:r>
            <a:r>
              <a:rPr lang="nb-NO" err="1"/>
              <a:t>yourself</a:t>
            </a:r>
            <a:r>
              <a:rPr lang="nb-NO"/>
              <a:t>, </a:t>
            </a:r>
            <a:r>
              <a:rPr lang="nb-NO" err="1"/>
              <a:t>your</a:t>
            </a:r>
            <a:r>
              <a:rPr lang="nb-NO"/>
              <a:t> </a:t>
            </a:r>
            <a:r>
              <a:rPr lang="nb-NO" err="1"/>
              <a:t>competencies</a:t>
            </a:r>
            <a:r>
              <a:rPr lang="nb-NO"/>
              <a:t>, </a:t>
            </a:r>
            <a:r>
              <a:rPr lang="nb-NO" err="1"/>
              <a:t>your</a:t>
            </a:r>
            <a:r>
              <a:rPr lang="nb-NO"/>
              <a:t> </a:t>
            </a:r>
            <a:r>
              <a:rPr lang="nb-NO" err="1"/>
              <a:t>interests</a:t>
            </a:r>
            <a:r>
              <a:rPr lang="nb-NO"/>
              <a:t>, </a:t>
            </a:r>
            <a:r>
              <a:rPr lang="nb-NO" err="1"/>
              <a:t>possibilities</a:t>
            </a:r>
            <a:r>
              <a:rPr lang="nb-NO"/>
              <a:t>, </a:t>
            </a:r>
            <a:r>
              <a:rPr lang="nb-NO" err="1"/>
              <a:t>becoming</a:t>
            </a:r>
            <a:r>
              <a:rPr lang="nb-NO"/>
              <a:t> </a:t>
            </a:r>
            <a:r>
              <a:rPr lang="nb-NO" err="1"/>
              <a:t>aware</a:t>
            </a:r>
            <a:r>
              <a:rPr lang="nb-NO"/>
              <a:t> </a:t>
            </a:r>
            <a:r>
              <a:rPr lang="nb-NO" err="1"/>
              <a:t>of</a:t>
            </a:r>
            <a:r>
              <a:rPr lang="nb-NO"/>
              <a:t> </a:t>
            </a:r>
            <a:r>
              <a:rPr lang="nb-NO" err="1"/>
              <a:t>the</a:t>
            </a:r>
            <a:r>
              <a:rPr lang="nb-NO"/>
              <a:t> </a:t>
            </a:r>
            <a:r>
              <a:rPr lang="nb-NO" err="1"/>
              <a:t>relevance</a:t>
            </a:r>
            <a:r>
              <a:rPr lang="nb-NO"/>
              <a:t> </a:t>
            </a:r>
            <a:r>
              <a:rPr lang="nb-NO" err="1"/>
              <a:t>of</a:t>
            </a:r>
            <a:r>
              <a:rPr lang="nb-NO"/>
              <a:t> </a:t>
            </a:r>
            <a:r>
              <a:rPr lang="nb-NO" err="1"/>
              <a:t>your</a:t>
            </a:r>
            <a:r>
              <a:rPr lang="nb-NO"/>
              <a:t> </a:t>
            </a:r>
            <a:r>
              <a:rPr lang="nb-NO" err="1"/>
              <a:t>degree</a:t>
            </a:r>
            <a:r>
              <a:rPr lang="nb-NO"/>
              <a:t> in </a:t>
            </a:r>
            <a:r>
              <a:rPr lang="nb-NO" err="1"/>
              <a:t>worklife</a:t>
            </a:r>
            <a:r>
              <a:rPr lang="nb-NO"/>
              <a:t>. </a:t>
            </a:r>
            <a:r>
              <a:rPr lang="nb-NO" err="1"/>
              <a:t>Almost</a:t>
            </a:r>
            <a:r>
              <a:rPr lang="nb-NO"/>
              <a:t> like </a:t>
            </a:r>
            <a:r>
              <a:rPr lang="nb-NO" err="1"/>
              <a:t>building</a:t>
            </a:r>
            <a:r>
              <a:rPr lang="nb-NO"/>
              <a:t> </a:t>
            </a:r>
            <a:r>
              <a:rPr lang="nb-NO" err="1"/>
              <a:t>slopes</a:t>
            </a:r>
            <a:r>
              <a:rPr lang="nb-NO"/>
              <a:t> </a:t>
            </a:r>
            <a:r>
              <a:rPr lang="nb-NO" err="1"/>
              <a:t>along</a:t>
            </a:r>
            <a:r>
              <a:rPr lang="nb-NO"/>
              <a:t> </a:t>
            </a:r>
            <a:r>
              <a:rPr lang="nb-NO" err="1"/>
              <a:t>the</a:t>
            </a:r>
            <a:r>
              <a:rPr lang="nb-NO"/>
              <a:t> </a:t>
            </a:r>
            <a:r>
              <a:rPr lang="nb-NO" err="1"/>
              <a:t>way</a:t>
            </a:r>
            <a:r>
              <a:rPr lang="nb-NO"/>
              <a:t>, so </a:t>
            </a:r>
            <a:r>
              <a:rPr lang="nb-NO" err="1"/>
              <a:t>that</a:t>
            </a:r>
            <a:r>
              <a:rPr lang="nb-NO"/>
              <a:t> </a:t>
            </a:r>
            <a:r>
              <a:rPr lang="nb-NO" err="1"/>
              <a:t>the</a:t>
            </a:r>
            <a:r>
              <a:rPr lang="nb-NO"/>
              <a:t> </a:t>
            </a:r>
            <a:r>
              <a:rPr lang="nb-NO" err="1"/>
              <a:t>mountain</a:t>
            </a:r>
            <a:r>
              <a:rPr lang="nb-NO"/>
              <a:t> </a:t>
            </a:r>
            <a:r>
              <a:rPr lang="nb-NO" err="1"/>
              <a:t>will</a:t>
            </a:r>
            <a:r>
              <a:rPr lang="nb-NO"/>
              <a:t> not be </a:t>
            </a:r>
            <a:r>
              <a:rPr lang="nb-NO" err="1"/>
              <a:t>such</a:t>
            </a:r>
            <a:r>
              <a:rPr lang="nb-NO"/>
              <a:t> a </a:t>
            </a:r>
            <a:r>
              <a:rPr lang="nb-NO" err="1"/>
              <a:t>big</a:t>
            </a:r>
            <a:r>
              <a:rPr lang="nb-NO"/>
              <a:t> </a:t>
            </a:r>
            <a:r>
              <a:rPr lang="nb-NO" err="1"/>
              <a:t>of</a:t>
            </a:r>
            <a:r>
              <a:rPr lang="nb-NO"/>
              <a:t> </a:t>
            </a:r>
            <a:r>
              <a:rPr lang="nb-NO" err="1"/>
              <a:t>task</a:t>
            </a:r>
            <a:r>
              <a:rPr lang="nb-NO"/>
              <a:t> (</a:t>
            </a:r>
            <a:r>
              <a:rPr lang="nb-NO" err="1"/>
              <a:t>almost</a:t>
            </a:r>
            <a:r>
              <a:rPr lang="nb-NO"/>
              <a:t> </a:t>
            </a:r>
            <a:r>
              <a:rPr lang="nb-NO" err="1"/>
              <a:t>threat</a:t>
            </a:r>
            <a:r>
              <a:rPr lang="nb-NO"/>
              <a:t>) </a:t>
            </a:r>
            <a:r>
              <a:rPr lang="nb-NO" err="1"/>
              <a:t>when</a:t>
            </a:r>
            <a:r>
              <a:rPr lang="nb-NO"/>
              <a:t> students </a:t>
            </a:r>
            <a:r>
              <a:rPr lang="nb-NO" err="1"/>
              <a:t>are</a:t>
            </a:r>
            <a:r>
              <a:rPr lang="nb-NO"/>
              <a:t> </a:t>
            </a:r>
            <a:r>
              <a:rPr lang="nb-NO" err="1"/>
              <a:t>graduating</a:t>
            </a:r>
            <a:r>
              <a:rPr lang="nb-NO"/>
              <a:t>. </a:t>
            </a:r>
            <a:r>
              <a:rPr lang="nb-NO" err="1"/>
              <a:t>Of</a:t>
            </a:r>
            <a:r>
              <a:rPr lang="nb-NO"/>
              <a:t> </a:t>
            </a:r>
            <a:r>
              <a:rPr lang="nb-NO" err="1"/>
              <a:t>course</a:t>
            </a:r>
            <a:r>
              <a:rPr lang="nb-NO"/>
              <a:t>, </a:t>
            </a:r>
            <a:r>
              <a:rPr lang="nb-NO" err="1"/>
              <a:t>this</a:t>
            </a:r>
            <a:r>
              <a:rPr lang="nb-NO"/>
              <a:t> is </a:t>
            </a:r>
            <a:r>
              <a:rPr lang="nb-NO" err="1"/>
              <a:t>also</a:t>
            </a:r>
            <a:r>
              <a:rPr lang="nb-NO"/>
              <a:t> </a:t>
            </a:r>
            <a:r>
              <a:rPr lang="nb-NO" err="1"/>
              <a:t>highly</a:t>
            </a:r>
            <a:r>
              <a:rPr lang="nb-NO"/>
              <a:t> relevant </a:t>
            </a:r>
            <a:r>
              <a:rPr lang="nb-NO" err="1"/>
              <a:t>when</a:t>
            </a:r>
            <a:r>
              <a:rPr lang="nb-NO"/>
              <a:t> </a:t>
            </a:r>
            <a:r>
              <a:rPr lang="nb-NO" err="1"/>
              <a:t>transitioning</a:t>
            </a:r>
            <a:r>
              <a:rPr lang="nb-NO"/>
              <a:t> from BA to MA, or MA to </a:t>
            </a:r>
            <a:r>
              <a:rPr lang="nb-NO" err="1"/>
              <a:t>phd</a:t>
            </a:r>
            <a:r>
              <a:rPr lang="nb-NO"/>
              <a:t>. </a:t>
            </a:r>
            <a:r>
              <a:rPr lang="nb-NO" err="1"/>
              <a:t>Helping</a:t>
            </a:r>
            <a:r>
              <a:rPr lang="nb-NO"/>
              <a:t> to </a:t>
            </a:r>
            <a:r>
              <a:rPr lang="nb-NO" err="1"/>
              <a:t>prepare</a:t>
            </a:r>
            <a:r>
              <a:rPr lang="nb-NO"/>
              <a:t> students for </a:t>
            </a:r>
            <a:r>
              <a:rPr lang="nb-NO" err="1"/>
              <a:t>their</a:t>
            </a:r>
            <a:r>
              <a:rPr lang="nb-NO"/>
              <a:t> </a:t>
            </a:r>
            <a:r>
              <a:rPr lang="nb-NO" err="1"/>
              <a:t>next</a:t>
            </a:r>
            <a:r>
              <a:rPr lang="nb-NO"/>
              <a:t> </a:t>
            </a:r>
            <a:r>
              <a:rPr lang="nb-NO" err="1"/>
              <a:t>step</a:t>
            </a:r>
            <a:r>
              <a:rPr lang="nb-NO"/>
              <a:t>, </a:t>
            </a:r>
            <a:r>
              <a:rPr lang="nb-NO" err="1"/>
              <a:t>whether</a:t>
            </a:r>
            <a:r>
              <a:rPr lang="nb-NO"/>
              <a:t> it is </a:t>
            </a:r>
            <a:r>
              <a:rPr lang="nb-NO" err="1"/>
              <a:t>further</a:t>
            </a:r>
            <a:r>
              <a:rPr lang="nb-NO"/>
              <a:t> studies or for </a:t>
            </a:r>
            <a:r>
              <a:rPr lang="nb-NO" err="1"/>
              <a:t>work</a:t>
            </a:r>
            <a:r>
              <a:rPr lang="nb-NO"/>
              <a:t>.</a:t>
            </a:r>
          </a:p>
        </p:txBody>
      </p:sp>
      <p:sp>
        <p:nvSpPr>
          <p:cNvPr id="4" name="Plassholder for lysbildenummer 3"/>
          <p:cNvSpPr>
            <a:spLocks noGrp="1"/>
          </p:cNvSpPr>
          <p:nvPr>
            <p:ph type="sldNum" sz="quarter" idx="5"/>
          </p:nvPr>
        </p:nvSpPr>
        <p:spPr/>
        <p:txBody>
          <a:bodyPr/>
          <a:lstStyle/>
          <a:p>
            <a:pPr>
              <a:defRPr/>
            </a:pPr>
            <a:fld id="{6B71B3D5-2182-4968-8C4C-010AF470E4C4}" type="slidenum">
              <a:rPr lang="nb-NO" smtClean="0"/>
              <a:pPr>
                <a:defRPr/>
              </a:pPr>
              <a:t>6</a:t>
            </a:fld>
            <a:endParaRPr lang="nb-NO"/>
          </a:p>
        </p:txBody>
      </p:sp>
    </p:spTree>
    <p:extLst>
      <p:ext uri="{BB962C8B-B14F-4D97-AF65-F5344CB8AC3E}">
        <p14:creationId xmlns:p14="http://schemas.microsoft.com/office/powerpoint/2010/main" val="973634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3508439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2361953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11</a:t>
            </a:fld>
            <a:endParaRPr lang="en-US"/>
          </a:p>
        </p:txBody>
      </p:sp>
    </p:spTree>
    <p:extLst>
      <p:ext uri="{BB962C8B-B14F-4D97-AF65-F5344CB8AC3E}">
        <p14:creationId xmlns:p14="http://schemas.microsoft.com/office/powerpoint/2010/main" val="2063097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altLang="nb-NO" b="1" i="1"/>
              <a:t>Les opp</a:t>
            </a:r>
            <a:endParaRPr lang="nb-NO" altLang="nb-NO"/>
          </a:p>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BE392D-2F74-43A0-874C-624C272394F5}" type="slidenum">
              <a:rPr kumimoji="0" lang="nb-NO" altLang="nb-NO"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nb-NO" altLang="nb-NO"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63648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t>Kompetanse</a:t>
            </a:r>
            <a:r>
              <a:rPr lang="en-US" dirty="0"/>
              <a:t> er et </a:t>
            </a:r>
            <a:r>
              <a:rPr lang="en-US" dirty="0" err="1"/>
              <a:t>vidt</a:t>
            </a:r>
            <a:r>
              <a:rPr lang="en-US" dirty="0"/>
              <a:t> </a:t>
            </a:r>
            <a:r>
              <a:rPr lang="en-US" dirty="0" err="1"/>
              <a:t>begrep</a:t>
            </a:r>
            <a:r>
              <a:rPr lang="en-US" dirty="0"/>
              <a:t> </a:t>
            </a:r>
            <a:r>
              <a:rPr lang="en-US" dirty="0" err="1"/>
              <a:t>og</a:t>
            </a:r>
            <a:r>
              <a:rPr lang="en-US" dirty="0"/>
              <a:t> vi </a:t>
            </a:r>
            <a:r>
              <a:rPr lang="en-US" dirty="0" err="1"/>
              <a:t>velger</a:t>
            </a:r>
            <a:r>
              <a:rPr lang="en-US" dirty="0"/>
              <a:t> å </a:t>
            </a:r>
            <a:r>
              <a:rPr lang="en-US" dirty="0" err="1"/>
              <a:t>definere</a:t>
            </a:r>
            <a:r>
              <a:rPr lang="en-US" dirty="0"/>
              <a:t> </a:t>
            </a:r>
            <a:r>
              <a:rPr lang="en-US" dirty="0" err="1"/>
              <a:t>begrepet</a:t>
            </a:r>
            <a:r>
              <a:rPr lang="en-US" dirty="0"/>
              <a:t> inn I </a:t>
            </a:r>
            <a:r>
              <a:rPr lang="en-US" dirty="0" err="1"/>
              <a:t>seks</a:t>
            </a:r>
            <a:r>
              <a:rPr lang="en-US" dirty="0"/>
              <a:t> </a:t>
            </a:r>
            <a:r>
              <a:rPr lang="en-US" dirty="0" err="1"/>
              <a:t>kategorier</a:t>
            </a:r>
            <a:r>
              <a:rPr lang="en-US" dirty="0"/>
              <a:t> </a:t>
            </a:r>
            <a:r>
              <a:rPr lang="en-US" dirty="0" err="1"/>
              <a:t>som</a:t>
            </a:r>
            <a:r>
              <a:rPr lang="en-US" dirty="0"/>
              <a:t> </a:t>
            </a:r>
            <a:r>
              <a:rPr lang="en-US" dirty="0" err="1"/>
              <a:t>dere</a:t>
            </a:r>
            <a:r>
              <a:rPr lang="en-US" dirty="0"/>
              <a:t> ser </a:t>
            </a:r>
            <a:r>
              <a:rPr lang="en-US" dirty="0" err="1"/>
              <a:t>i</a:t>
            </a:r>
            <a:r>
              <a:rPr lang="en-US" dirty="0"/>
              <a:t> </a:t>
            </a:r>
            <a:r>
              <a:rPr lang="en-US" dirty="0" err="1"/>
              <a:t>sirkelen</a:t>
            </a:r>
            <a:r>
              <a:rPr lang="en-US" dirty="0"/>
              <a:t>. Dette er </a:t>
            </a:r>
            <a:r>
              <a:rPr lang="en-US" dirty="0" err="1"/>
              <a:t>hva</a:t>
            </a:r>
            <a:r>
              <a:rPr lang="en-US" dirty="0"/>
              <a:t> vi </a:t>
            </a:r>
            <a:r>
              <a:rPr lang="en-US" dirty="0" err="1"/>
              <a:t>kaller</a:t>
            </a:r>
            <a:r>
              <a:rPr lang="en-US" dirty="0"/>
              <a:t> </a:t>
            </a:r>
            <a:r>
              <a:rPr lang="en-US" dirty="0" err="1"/>
              <a:t>helheten</a:t>
            </a:r>
            <a:r>
              <a:rPr lang="en-US" dirty="0"/>
              <a:t> av </a:t>
            </a:r>
            <a:r>
              <a:rPr lang="en-US" dirty="0" err="1"/>
              <a:t>kompetanse</a:t>
            </a:r>
            <a:r>
              <a:rPr lang="en-US" dirty="0"/>
              <a:t>. </a:t>
            </a:r>
            <a:r>
              <a:rPr lang="en-US" dirty="0" err="1"/>
              <a:t>Arbeidsgivere</a:t>
            </a:r>
            <a:r>
              <a:rPr lang="en-US" dirty="0"/>
              <a:t> er </a:t>
            </a:r>
            <a:r>
              <a:rPr lang="en-US" dirty="0" err="1"/>
              <a:t>ikke</a:t>
            </a:r>
            <a:r>
              <a:rPr lang="en-US" dirty="0"/>
              <a:t> bare </a:t>
            </a:r>
            <a:r>
              <a:rPr lang="en-US" dirty="0" err="1"/>
              <a:t>opptatt</a:t>
            </a:r>
            <a:r>
              <a:rPr lang="en-US" dirty="0"/>
              <a:t> av </a:t>
            </a:r>
            <a:r>
              <a:rPr lang="en-US" dirty="0" err="1"/>
              <a:t>en</a:t>
            </a:r>
            <a:r>
              <a:rPr lang="en-US" dirty="0"/>
              <a:t> </a:t>
            </a:r>
            <a:r>
              <a:rPr lang="en-US" dirty="0" err="1"/>
              <a:t>kategori</a:t>
            </a:r>
            <a:r>
              <a:rPr lang="en-US" dirty="0"/>
              <a:t> </a:t>
            </a:r>
            <a:r>
              <a:rPr lang="en-US" dirty="0" err="1"/>
              <a:t>når</a:t>
            </a:r>
            <a:r>
              <a:rPr lang="en-US" dirty="0"/>
              <a:t> de </a:t>
            </a:r>
            <a:r>
              <a:rPr lang="en-US" dirty="0" err="1"/>
              <a:t>ansetter</a:t>
            </a:r>
            <a:r>
              <a:rPr lang="en-US" dirty="0"/>
              <a:t>. De er </a:t>
            </a:r>
            <a:r>
              <a:rPr lang="en-US" dirty="0" err="1"/>
              <a:t>opptatt</a:t>
            </a:r>
            <a:r>
              <a:rPr lang="en-US" dirty="0"/>
              <a:t> av </a:t>
            </a:r>
            <a:r>
              <a:rPr lang="en-US" dirty="0" err="1"/>
              <a:t>helheten</a:t>
            </a:r>
            <a:r>
              <a:rPr lang="en-US" dirty="0"/>
              <a:t> av </a:t>
            </a:r>
            <a:r>
              <a:rPr lang="en-US" dirty="0" err="1"/>
              <a:t>hva</a:t>
            </a:r>
            <a:r>
              <a:rPr lang="en-US" dirty="0"/>
              <a:t> du </a:t>
            </a:r>
            <a:r>
              <a:rPr lang="en-US" dirty="0" err="1"/>
              <a:t>har</a:t>
            </a:r>
            <a:r>
              <a:rPr lang="en-US" dirty="0"/>
              <a:t> å </a:t>
            </a:r>
            <a:r>
              <a:rPr lang="en-US" dirty="0" err="1"/>
              <a:t>bidra</a:t>
            </a:r>
            <a:r>
              <a:rPr lang="en-US" dirty="0"/>
              <a:t> med. De </a:t>
            </a:r>
            <a:r>
              <a:rPr lang="en-US" dirty="0" err="1"/>
              <a:t>ulike</a:t>
            </a:r>
            <a:r>
              <a:rPr lang="en-US" dirty="0"/>
              <a:t> </a:t>
            </a:r>
            <a:r>
              <a:rPr lang="en-US" dirty="0" err="1"/>
              <a:t>kategoriene</a:t>
            </a:r>
            <a:r>
              <a:rPr lang="en-US" dirty="0"/>
              <a:t> er….(</a:t>
            </a:r>
            <a:r>
              <a:rPr lang="en-US" dirty="0" err="1"/>
              <a:t>eksempler</a:t>
            </a:r>
            <a:r>
              <a:rPr lang="en-US" dirty="0"/>
              <a:t> </a:t>
            </a:r>
            <a:r>
              <a:rPr lang="en-US" dirty="0" err="1"/>
              <a:t>på</a:t>
            </a:r>
            <a:r>
              <a:rPr lang="en-US" dirty="0"/>
              <a:t> </a:t>
            </a:r>
            <a:r>
              <a:rPr lang="en-US" dirty="0" err="1"/>
              <a:t>hver</a:t>
            </a:r>
            <a:r>
              <a:rPr lang="en-US" dirty="0"/>
              <a:t> </a:t>
            </a:r>
            <a:r>
              <a:rPr lang="en-US" dirty="0" err="1"/>
              <a:t>kategori</a:t>
            </a:r>
            <a:r>
              <a:rPr lang="en-US" dirty="0"/>
              <a:t>). </a:t>
            </a:r>
          </a:p>
          <a:p>
            <a:r>
              <a:rPr lang="en-US" dirty="0"/>
              <a:t>Dersom du </a:t>
            </a:r>
            <a:r>
              <a:rPr lang="en-US" dirty="0" err="1"/>
              <a:t>evner</a:t>
            </a:r>
            <a:r>
              <a:rPr lang="en-US" dirty="0"/>
              <a:t> å </a:t>
            </a:r>
            <a:r>
              <a:rPr lang="en-US" dirty="0" err="1"/>
              <a:t>sette</a:t>
            </a:r>
            <a:r>
              <a:rPr lang="en-US" dirty="0"/>
              <a:t> </a:t>
            </a:r>
            <a:r>
              <a:rPr lang="en-US" dirty="0" err="1"/>
              <a:t>ord</a:t>
            </a:r>
            <a:r>
              <a:rPr lang="en-US" dirty="0"/>
              <a:t> </a:t>
            </a:r>
            <a:r>
              <a:rPr lang="en-US" dirty="0" err="1"/>
              <a:t>på</a:t>
            </a:r>
            <a:r>
              <a:rPr lang="en-US" dirty="0"/>
              <a:t> </a:t>
            </a:r>
            <a:r>
              <a:rPr lang="en-US" dirty="0" err="1"/>
              <a:t>kategoriene</a:t>
            </a:r>
            <a:r>
              <a:rPr lang="en-US" dirty="0"/>
              <a:t> med </a:t>
            </a:r>
            <a:r>
              <a:rPr lang="en-US" dirty="0" err="1"/>
              <a:t>spesifikke</a:t>
            </a:r>
            <a:r>
              <a:rPr lang="en-US" dirty="0"/>
              <a:t> </a:t>
            </a:r>
            <a:r>
              <a:rPr lang="en-US" dirty="0" err="1"/>
              <a:t>eksempler</a:t>
            </a:r>
            <a:r>
              <a:rPr lang="en-US" dirty="0"/>
              <a:t> </a:t>
            </a:r>
            <a:r>
              <a:rPr lang="en-US" dirty="0" err="1"/>
              <a:t>vil</a:t>
            </a:r>
            <a:r>
              <a:rPr lang="en-US" dirty="0"/>
              <a:t> du </a:t>
            </a:r>
            <a:r>
              <a:rPr lang="en-US" dirty="0" err="1"/>
              <a:t>kunne</a:t>
            </a:r>
            <a:r>
              <a:rPr lang="en-US" dirty="0"/>
              <a:t> </a:t>
            </a:r>
            <a:r>
              <a:rPr lang="en-US" dirty="0" err="1"/>
              <a:t>få</a:t>
            </a:r>
            <a:r>
              <a:rPr lang="en-US" dirty="0"/>
              <a:t> </a:t>
            </a:r>
            <a:r>
              <a:rPr lang="en-US" dirty="0" err="1"/>
              <a:t>frem</a:t>
            </a:r>
            <a:r>
              <a:rPr lang="en-US" dirty="0"/>
              <a:t> </a:t>
            </a:r>
            <a:r>
              <a:rPr lang="en-US" dirty="0" err="1"/>
              <a:t>hvem</a:t>
            </a:r>
            <a:r>
              <a:rPr lang="en-US" dirty="0"/>
              <a:t> du er </a:t>
            </a:r>
            <a:r>
              <a:rPr lang="en-US" dirty="0" err="1"/>
              <a:t>og</a:t>
            </a:r>
            <a:r>
              <a:rPr lang="en-US" dirty="0"/>
              <a:t> </a:t>
            </a:r>
            <a:r>
              <a:rPr lang="en-US" dirty="0" err="1"/>
              <a:t>hva</a:t>
            </a:r>
            <a:r>
              <a:rPr lang="en-US" dirty="0"/>
              <a:t> du </a:t>
            </a:r>
            <a:r>
              <a:rPr lang="en-US" dirty="0" err="1"/>
              <a:t>kan</a:t>
            </a:r>
            <a:r>
              <a:rPr lang="en-US" dirty="0"/>
              <a:t> </a:t>
            </a:r>
            <a:r>
              <a:rPr lang="en-US" dirty="0" err="1"/>
              <a:t>på</a:t>
            </a:r>
            <a:r>
              <a:rPr lang="en-US" dirty="0"/>
              <a:t> </a:t>
            </a:r>
            <a:r>
              <a:rPr lang="en-US" dirty="0" err="1"/>
              <a:t>en</a:t>
            </a:r>
            <a:r>
              <a:rPr lang="en-US" dirty="0"/>
              <a:t> </a:t>
            </a:r>
            <a:r>
              <a:rPr lang="en-US" dirty="0" err="1"/>
              <a:t>tilfredstillende</a:t>
            </a:r>
            <a:r>
              <a:rPr lang="en-US" dirty="0"/>
              <a:t> </a:t>
            </a:r>
            <a:r>
              <a:rPr lang="en-US" dirty="0" err="1"/>
              <a:t>måte</a:t>
            </a:r>
            <a:r>
              <a:rPr lang="en-US" dirty="0"/>
              <a:t>. </a:t>
            </a:r>
          </a:p>
          <a:p>
            <a:endParaRPr lang="en-US" dirty="0"/>
          </a:p>
          <a:p>
            <a:endParaRPr lang="en-US" dirty="0"/>
          </a:p>
          <a:p>
            <a:r>
              <a:rPr lang="en-US" dirty="0"/>
              <a:t>I </a:t>
            </a:r>
            <a:r>
              <a:rPr lang="en-US" dirty="0" err="1"/>
              <a:t>neste</a:t>
            </a:r>
            <a:r>
              <a:rPr lang="en-US" dirty="0"/>
              <a:t> </a:t>
            </a:r>
            <a:r>
              <a:rPr lang="en-US" dirty="0" err="1"/>
              <a:t>bolk</a:t>
            </a:r>
            <a:r>
              <a:rPr lang="en-US" dirty="0"/>
              <a:t> </a:t>
            </a:r>
            <a:r>
              <a:rPr lang="en-US" dirty="0" err="1"/>
              <a:t>skal</a:t>
            </a:r>
            <a:r>
              <a:rPr lang="en-US" dirty="0"/>
              <a:t> vi </a:t>
            </a:r>
            <a:r>
              <a:rPr lang="en-US" dirty="0" err="1"/>
              <a:t>jobbe</a:t>
            </a:r>
            <a:r>
              <a:rPr lang="en-US" dirty="0"/>
              <a:t> med </a:t>
            </a:r>
            <a:r>
              <a:rPr lang="en-US" dirty="0" err="1"/>
              <a:t>denne</a:t>
            </a:r>
            <a:r>
              <a:rPr lang="en-US" dirty="0"/>
              <a:t> </a:t>
            </a:r>
            <a:r>
              <a:rPr lang="en-US" dirty="0" err="1"/>
              <a:t>sirkelen</a:t>
            </a:r>
            <a:r>
              <a:rPr lang="en-US" dirty="0"/>
              <a:t>, </a:t>
            </a:r>
            <a:r>
              <a:rPr lang="en-US" dirty="0" err="1"/>
              <a:t>og</a:t>
            </a:r>
            <a:r>
              <a:rPr lang="en-US" dirty="0"/>
              <a:t> </a:t>
            </a:r>
            <a:r>
              <a:rPr lang="en-US" dirty="0" err="1"/>
              <a:t>dere</a:t>
            </a:r>
            <a:r>
              <a:rPr lang="en-US" dirty="0"/>
              <a:t> </a:t>
            </a:r>
            <a:r>
              <a:rPr lang="en-US" dirty="0" err="1"/>
              <a:t>vil</a:t>
            </a:r>
            <a:r>
              <a:rPr lang="en-US" dirty="0"/>
              <a:t> </a:t>
            </a:r>
            <a:r>
              <a:rPr lang="en-US" dirty="0" err="1"/>
              <a:t>få</a:t>
            </a:r>
            <a:r>
              <a:rPr lang="en-US" dirty="0"/>
              <a:t> </a:t>
            </a:r>
            <a:r>
              <a:rPr lang="en-US" dirty="0" err="1"/>
              <a:t>tid</a:t>
            </a:r>
            <a:r>
              <a:rPr lang="en-US" dirty="0"/>
              <a:t> </a:t>
            </a:r>
            <a:r>
              <a:rPr lang="en-US" dirty="0" err="1"/>
              <a:t>til</a:t>
            </a:r>
            <a:r>
              <a:rPr lang="en-US" dirty="0"/>
              <a:t> å </a:t>
            </a:r>
            <a:r>
              <a:rPr lang="en-US" dirty="0" err="1"/>
              <a:t>reflektere</a:t>
            </a:r>
            <a:r>
              <a:rPr lang="en-US" dirty="0"/>
              <a:t> </a:t>
            </a:r>
            <a:r>
              <a:rPr lang="en-US" dirty="0" err="1"/>
              <a:t>på</a:t>
            </a:r>
            <a:r>
              <a:rPr lang="en-US" dirty="0"/>
              <a:t> </a:t>
            </a:r>
            <a:r>
              <a:rPr lang="en-US" dirty="0" err="1"/>
              <a:t>egenhånd</a:t>
            </a:r>
            <a:r>
              <a:rPr lang="en-US" dirty="0"/>
              <a:t> </a:t>
            </a:r>
            <a:r>
              <a:rPr lang="en-US" dirty="0" err="1"/>
              <a:t>og</a:t>
            </a:r>
            <a:r>
              <a:rPr lang="en-US" dirty="0"/>
              <a:t> to </a:t>
            </a:r>
            <a:r>
              <a:rPr lang="en-US" dirty="0" err="1"/>
              <a:t>og</a:t>
            </a:r>
            <a:r>
              <a:rPr lang="en-US" dirty="0"/>
              <a:t> to. </a:t>
            </a:r>
            <a:r>
              <a:rPr lang="en-US" dirty="0" err="1"/>
              <a:t>Utgangspunktet</a:t>
            </a:r>
            <a:r>
              <a:rPr lang="en-US" dirty="0"/>
              <a:t> er å </a:t>
            </a:r>
            <a:r>
              <a:rPr lang="en-US" dirty="0" err="1"/>
              <a:t>bruke</a:t>
            </a:r>
            <a:r>
              <a:rPr lang="en-US" dirty="0"/>
              <a:t> </a:t>
            </a:r>
            <a:r>
              <a:rPr lang="en-US" dirty="0" err="1"/>
              <a:t>sirkelen</a:t>
            </a:r>
            <a:r>
              <a:rPr lang="en-US" dirty="0"/>
              <a:t> </a:t>
            </a:r>
            <a:r>
              <a:rPr lang="en-US" dirty="0" err="1"/>
              <a:t>til</a:t>
            </a:r>
            <a:r>
              <a:rPr lang="en-US" dirty="0"/>
              <a:t> å </a:t>
            </a:r>
            <a:r>
              <a:rPr lang="en-US" dirty="0" err="1"/>
              <a:t>reflektere</a:t>
            </a:r>
            <a:r>
              <a:rPr lang="en-US" dirty="0"/>
              <a:t> </a:t>
            </a:r>
            <a:r>
              <a:rPr lang="en-US" dirty="0" err="1"/>
              <a:t>og</a:t>
            </a:r>
            <a:r>
              <a:rPr lang="en-US" dirty="0"/>
              <a:t> </a:t>
            </a:r>
            <a:r>
              <a:rPr lang="en-US" dirty="0" err="1"/>
              <a:t>bevisstgjøre</a:t>
            </a:r>
            <a:r>
              <a:rPr lang="en-US" dirty="0"/>
              <a:t> seg </a:t>
            </a:r>
            <a:r>
              <a:rPr lang="en-US" dirty="0" err="1"/>
              <a:t>selv</a:t>
            </a:r>
            <a:r>
              <a:rPr lang="en-US" dirty="0"/>
              <a:t> </a:t>
            </a:r>
            <a:r>
              <a:rPr lang="en-US" dirty="0" err="1"/>
              <a:t>på</a:t>
            </a:r>
            <a:r>
              <a:rPr lang="en-US" dirty="0"/>
              <a:t> </a:t>
            </a:r>
            <a:r>
              <a:rPr lang="en-US" dirty="0" err="1"/>
              <a:t>hva</a:t>
            </a:r>
            <a:r>
              <a:rPr lang="en-US" dirty="0"/>
              <a:t> du sitter </a:t>
            </a:r>
            <a:r>
              <a:rPr lang="en-US" dirty="0" err="1"/>
              <a:t>igjen</a:t>
            </a:r>
            <a:r>
              <a:rPr lang="en-US" dirty="0"/>
              <a:t> med av </a:t>
            </a:r>
            <a:r>
              <a:rPr lang="en-US" dirty="0" err="1"/>
              <a:t>kompetanse</a:t>
            </a:r>
            <a:r>
              <a:rPr lang="en-US" dirty="0"/>
              <a:t> </a:t>
            </a:r>
            <a:r>
              <a:rPr lang="en-US" dirty="0" err="1"/>
              <a:t>etter</a:t>
            </a:r>
            <a:r>
              <a:rPr lang="en-US" dirty="0"/>
              <a:t> </a:t>
            </a:r>
            <a:r>
              <a:rPr lang="en-US" dirty="0" err="1"/>
              <a:t>praksisperioden</a:t>
            </a:r>
            <a:r>
              <a:rPr lang="en-US" dirty="0"/>
              <a:t>. </a:t>
            </a: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430972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t>Kompetanse</a:t>
            </a:r>
            <a:r>
              <a:rPr lang="en-US" dirty="0"/>
              <a:t> er et </a:t>
            </a:r>
            <a:r>
              <a:rPr lang="en-US" dirty="0" err="1"/>
              <a:t>vidt</a:t>
            </a:r>
            <a:r>
              <a:rPr lang="en-US" dirty="0"/>
              <a:t> </a:t>
            </a:r>
            <a:r>
              <a:rPr lang="en-US" dirty="0" err="1"/>
              <a:t>begrep</a:t>
            </a:r>
            <a:r>
              <a:rPr lang="en-US" dirty="0"/>
              <a:t> </a:t>
            </a:r>
            <a:r>
              <a:rPr lang="en-US" dirty="0" err="1"/>
              <a:t>og</a:t>
            </a:r>
            <a:r>
              <a:rPr lang="en-US" dirty="0"/>
              <a:t> vi </a:t>
            </a:r>
            <a:r>
              <a:rPr lang="en-US" dirty="0" err="1"/>
              <a:t>velger</a:t>
            </a:r>
            <a:r>
              <a:rPr lang="en-US" dirty="0"/>
              <a:t> å </a:t>
            </a:r>
            <a:r>
              <a:rPr lang="en-US" dirty="0" err="1"/>
              <a:t>definere</a:t>
            </a:r>
            <a:r>
              <a:rPr lang="en-US" dirty="0"/>
              <a:t> </a:t>
            </a:r>
            <a:r>
              <a:rPr lang="en-US" dirty="0" err="1"/>
              <a:t>begrepet</a:t>
            </a:r>
            <a:r>
              <a:rPr lang="en-US" dirty="0"/>
              <a:t> inn I </a:t>
            </a:r>
            <a:r>
              <a:rPr lang="en-US" dirty="0" err="1"/>
              <a:t>seks</a:t>
            </a:r>
            <a:r>
              <a:rPr lang="en-US" dirty="0"/>
              <a:t> </a:t>
            </a:r>
            <a:r>
              <a:rPr lang="en-US" dirty="0" err="1"/>
              <a:t>kategorier</a:t>
            </a:r>
            <a:r>
              <a:rPr lang="en-US" dirty="0"/>
              <a:t> </a:t>
            </a:r>
            <a:r>
              <a:rPr lang="en-US" dirty="0" err="1"/>
              <a:t>som</a:t>
            </a:r>
            <a:r>
              <a:rPr lang="en-US" dirty="0"/>
              <a:t> </a:t>
            </a:r>
            <a:r>
              <a:rPr lang="en-US" dirty="0" err="1"/>
              <a:t>dere</a:t>
            </a:r>
            <a:r>
              <a:rPr lang="en-US" dirty="0"/>
              <a:t> ser </a:t>
            </a:r>
            <a:r>
              <a:rPr lang="en-US" dirty="0" err="1"/>
              <a:t>i</a:t>
            </a:r>
            <a:r>
              <a:rPr lang="en-US" dirty="0"/>
              <a:t> </a:t>
            </a:r>
            <a:r>
              <a:rPr lang="en-US" dirty="0" err="1"/>
              <a:t>sirkelen</a:t>
            </a:r>
            <a:r>
              <a:rPr lang="en-US" dirty="0"/>
              <a:t>. Dette er </a:t>
            </a:r>
            <a:r>
              <a:rPr lang="en-US" dirty="0" err="1"/>
              <a:t>hva</a:t>
            </a:r>
            <a:r>
              <a:rPr lang="en-US" dirty="0"/>
              <a:t> vi </a:t>
            </a:r>
            <a:r>
              <a:rPr lang="en-US" dirty="0" err="1"/>
              <a:t>kaller</a:t>
            </a:r>
            <a:r>
              <a:rPr lang="en-US" dirty="0"/>
              <a:t> </a:t>
            </a:r>
            <a:r>
              <a:rPr lang="en-US" dirty="0" err="1"/>
              <a:t>helheten</a:t>
            </a:r>
            <a:r>
              <a:rPr lang="en-US" dirty="0"/>
              <a:t> av </a:t>
            </a:r>
            <a:r>
              <a:rPr lang="en-US" dirty="0" err="1"/>
              <a:t>kompetanse</a:t>
            </a:r>
            <a:r>
              <a:rPr lang="en-US" dirty="0"/>
              <a:t>. </a:t>
            </a:r>
            <a:r>
              <a:rPr lang="en-US" dirty="0" err="1"/>
              <a:t>Arbeidsgivere</a:t>
            </a:r>
            <a:r>
              <a:rPr lang="en-US" dirty="0"/>
              <a:t> er </a:t>
            </a:r>
            <a:r>
              <a:rPr lang="en-US" dirty="0" err="1"/>
              <a:t>ikke</a:t>
            </a:r>
            <a:r>
              <a:rPr lang="en-US" dirty="0"/>
              <a:t> bare </a:t>
            </a:r>
            <a:r>
              <a:rPr lang="en-US" dirty="0" err="1"/>
              <a:t>opptatt</a:t>
            </a:r>
            <a:r>
              <a:rPr lang="en-US" dirty="0"/>
              <a:t> av </a:t>
            </a:r>
            <a:r>
              <a:rPr lang="en-US" dirty="0" err="1"/>
              <a:t>en</a:t>
            </a:r>
            <a:r>
              <a:rPr lang="en-US" dirty="0"/>
              <a:t> </a:t>
            </a:r>
            <a:r>
              <a:rPr lang="en-US" dirty="0" err="1"/>
              <a:t>kategori</a:t>
            </a:r>
            <a:r>
              <a:rPr lang="en-US" dirty="0"/>
              <a:t> </a:t>
            </a:r>
            <a:r>
              <a:rPr lang="en-US" dirty="0" err="1"/>
              <a:t>når</a:t>
            </a:r>
            <a:r>
              <a:rPr lang="en-US" dirty="0"/>
              <a:t> de </a:t>
            </a:r>
            <a:r>
              <a:rPr lang="en-US" dirty="0" err="1"/>
              <a:t>ansetter</a:t>
            </a:r>
            <a:r>
              <a:rPr lang="en-US" dirty="0"/>
              <a:t>. De er </a:t>
            </a:r>
            <a:r>
              <a:rPr lang="en-US" dirty="0" err="1"/>
              <a:t>opptatt</a:t>
            </a:r>
            <a:r>
              <a:rPr lang="en-US" dirty="0"/>
              <a:t> av </a:t>
            </a:r>
            <a:r>
              <a:rPr lang="en-US" dirty="0" err="1"/>
              <a:t>helheten</a:t>
            </a:r>
            <a:r>
              <a:rPr lang="en-US" dirty="0"/>
              <a:t> av </a:t>
            </a:r>
            <a:r>
              <a:rPr lang="en-US" dirty="0" err="1"/>
              <a:t>hva</a:t>
            </a:r>
            <a:r>
              <a:rPr lang="en-US" dirty="0"/>
              <a:t> du </a:t>
            </a:r>
            <a:r>
              <a:rPr lang="en-US" dirty="0" err="1"/>
              <a:t>har</a:t>
            </a:r>
            <a:r>
              <a:rPr lang="en-US" dirty="0"/>
              <a:t> å </a:t>
            </a:r>
            <a:r>
              <a:rPr lang="en-US" dirty="0" err="1"/>
              <a:t>bidra</a:t>
            </a:r>
            <a:r>
              <a:rPr lang="en-US" dirty="0"/>
              <a:t> med. De </a:t>
            </a:r>
            <a:r>
              <a:rPr lang="en-US" dirty="0" err="1"/>
              <a:t>ulike</a:t>
            </a:r>
            <a:r>
              <a:rPr lang="en-US" dirty="0"/>
              <a:t> </a:t>
            </a:r>
            <a:r>
              <a:rPr lang="en-US" dirty="0" err="1"/>
              <a:t>kategoriene</a:t>
            </a:r>
            <a:r>
              <a:rPr lang="en-US" dirty="0"/>
              <a:t> er….(</a:t>
            </a:r>
            <a:r>
              <a:rPr lang="en-US" dirty="0" err="1"/>
              <a:t>eksempler</a:t>
            </a:r>
            <a:r>
              <a:rPr lang="en-US" dirty="0"/>
              <a:t> </a:t>
            </a:r>
            <a:r>
              <a:rPr lang="en-US" dirty="0" err="1"/>
              <a:t>på</a:t>
            </a:r>
            <a:r>
              <a:rPr lang="en-US" dirty="0"/>
              <a:t> </a:t>
            </a:r>
            <a:r>
              <a:rPr lang="en-US" dirty="0" err="1"/>
              <a:t>hver</a:t>
            </a:r>
            <a:r>
              <a:rPr lang="en-US" dirty="0"/>
              <a:t> </a:t>
            </a:r>
            <a:r>
              <a:rPr lang="en-US" dirty="0" err="1"/>
              <a:t>kategori</a:t>
            </a:r>
            <a:r>
              <a:rPr lang="en-US" dirty="0"/>
              <a:t>). </a:t>
            </a:r>
          </a:p>
          <a:p>
            <a:r>
              <a:rPr lang="en-US" dirty="0"/>
              <a:t>Dersom du </a:t>
            </a:r>
            <a:r>
              <a:rPr lang="en-US" dirty="0" err="1"/>
              <a:t>evner</a:t>
            </a:r>
            <a:r>
              <a:rPr lang="en-US" dirty="0"/>
              <a:t> å </a:t>
            </a:r>
            <a:r>
              <a:rPr lang="en-US" dirty="0" err="1"/>
              <a:t>sette</a:t>
            </a:r>
            <a:r>
              <a:rPr lang="en-US" dirty="0"/>
              <a:t> </a:t>
            </a:r>
            <a:r>
              <a:rPr lang="en-US" dirty="0" err="1"/>
              <a:t>ord</a:t>
            </a:r>
            <a:r>
              <a:rPr lang="en-US" dirty="0"/>
              <a:t> </a:t>
            </a:r>
            <a:r>
              <a:rPr lang="en-US" dirty="0" err="1"/>
              <a:t>på</a:t>
            </a:r>
            <a:r>
              <a:rPr lang="en-US" dirty="0"/>
              <a:t> </a:t>
            </a:r>
            <a:r>
              <a:rPr lang="en-US" dirty="0" err="1"/>
              <a:t>kategoriene</a:t>
            </a:r>
            <a:r>
              <a:rPr lang="en-US" dirty="0"/>
              <a:t> med </a:t>
            </a:r>
            <a:r>
              <a:rPr lang="en-US" dirty="0" err="1"/>
              <a:t>spesifikke</a:t>
            </a:r>
            <a:r>
              <a:rPr lang="en-US" dirty="0"/>
              <a:t> </a:t>
            </a:r>
            <a:r>
              <a:rPr lang="en-US" dirty="0" err="1"/>
              <a:t>eksempler</a:t>
            </a:r>
            <a:r>
              <a:rPr lang="en-US" dirty="0"/>
              <a:t> </a:t>
            </a:r>
            <a:r>
              <a:rPr lang="en-US" dirty="0" err="1"/>
              <a:t>vil</a:t>
            </a:r>
            <a:r>
              <a:rPr lang="en-US" dirty="0"/>
              <a:t> du </a:t>
            </a:r>
            <a:r>
              <a:rPr lang="en-US" dirty="0" err="1"/>
              <a:t>kunne</a:t>
            </a:r>
            <a:r>
              <a:rPr lang="en-US" dirty="0"/>
              <a:t> </a:t>
            </a:r>
            <a:r>
              <a:rPr lang="en-US" dirty="0" err="1"/>
              <a:t>få</a:t>
            </a:r>
            <a:r>
              <a:rPr lang="en-US" dirty="0"/>
              <a:t> </a:t>
            </a:r>
            <a:r>
              <a:rPr lang="en-US" dirty="0" err="1"/>
              <a:t>frem</a:t>
            </a:r>
            <a:r>
              <a:rPr lang="en-US" dirty="0"/>
              <a:t> </a:t>
            </a:r>
            <a:r>
              <a:rPr lang="en-US" dirty="0" err="1"/>
              <a:t>hvem</a:t>
            </a:r>
            <a:r>
              <a:rPr lang="en-US" dirty="0"/>
              <a:t> du er </a:t>
            </a:r>
            <a:r>
              <a:rPr lang="en-US" dirty="0" err="1"/>
              <a:t>og</a:t>
            </a:r>
            <a:r>
              <a:rPr lang="en-US" dirty="0"/>
              <a:t> </a:t>
            </a:r>
            <a:r>
              <a:rPr lang="en-US" dirty="0" err="1"/>
              <a:t>hva</a:t>
            </a:r>
            <a:r>
              <a:rPr lang="en-US" dirty="0"/>
              <a:t> du </a:t>
            </a:r>
            <a:r>
              <a:rPr lang="en-US" dirty="0" err="1"/>
              <a:t>kan</a:t>
            </a:r>
            <a:r>
              <a:rPr lang="en-US" dirty="0"/>
              <a:t> </a:t>
            </a:r>
            <a:r>
              <a:rPr lang="en-US" dirty="0" err="1"/>
              <a:t>på</a:t>
            </a:r>
            <a:r>
              <a:rPr lang="en-US" dirty="0"/>
              <a:t> </a:t>
            </a:r>
            <a:r>
              <a:rPr lang="en-US" dirty="0" err="1"/>
              <a:t>en</a:t>
            </a:r>
            <a:r>
              <a:rPr lang="en-US" dirty="0"/>
              <a:t> </a:t>
            </a:r>
            <a:r>
              <a:rPr lang="en-US" dirty="0" err="1"/>
              <a:t>tilfredstillende</a:t>
            </a:r>
            <a:r>
              <a:rPr lang="en-US" dirty="0"/>
              <a:t> </a:t>
            </a:r>
            <a:r>
              <a:rPr lang="en-US" dirty="0" err="1"/>
              <a:t>måte</a:t>
            </a:r>
            <a:r>
              <a:rPr lang="en-US" dirty="0"/>
              <a:t>. </a:t>
            </a:r>
          </a:p>
          <a:p>
            <a:endParaRPr lang="en-US" dirty="0"/>
          </a:p>
          <a:p>
            <a:endParaRPr lang="en-US" dirty="0"/>
          </a:p>
          <a:p>
            <a:r>
              <a:rPr lang="en-US" dirty="0"/>
              <a:t>I </a:t>
            </a:r>
            <a:r>
              <a:rPr lang="en-US" dirty="0" err="1"/>
              <a:t>neste</a:t>
            </a:r>
            <a:r>
              <a:rPr lang="en-US" dirty="0"/>
              <a:t> </a:t>
            </a:r>
            <a:r>
              <a:rPr lang="en-US" dirty="0" err="1"/>
              <a:t>bolk</a:t>
            </a:r>
            <a:r>
              <a:rPr lang="en-US" dirty="0"/>
              <a:t> </a:t>
            </a:r>
            <a:r>
              <a:rPr lang="en-US" dirty="0" err="1"/>
              <a:t>skal</a:t>
            </a:r>
            <a:r>
              <a:rPr lang="en-US" dirty="0"/>
              <a:t> vi </a:t>
            </a:r>
            <a:r>
              <a:rPr lang="en-US" dirty="0" err="1"/>
              <a:t>jobbe</a:t>
            </a:r>
            <a:r>
              <a:rPr lang="en-US" dirty="0"/>
              <a:t> med </a:t>
            </a:r>
            <a:r>
              <a:rPr lang="en-US" dirty="0" err="1"/>
              <a:t>denne</a:t>
            </a:r>
            <a:r>
              <a:rPr lang="en-US" dirty="0"/>
              <a:t> </a:t>
            </a:r>
            <a:r>
              <a:rPr lang="en-US" dirty="0" err="1"/>
              <a:t>sirkelen</a:t>
            </a:r>
            <a:r>
              <a:rPr lang="en-US" dirty="0"/>
              <a:t>, </a:t>
            </a:r>
            <a:r>
              <a:rPr lang="en-US" dirty="0" err="1"/>
              <a:t>og</a:t>
            </a:r>
            <a:r>
              <a:rPr lang="en-US" dirty="0"/>
              <a:t> </a:t>
            </a:r>
            <a:r>
              <a:rPr lang="en-US" dirty="0" err="1"/>
              <a:t>dere</a:t>
            </a:r>
            <a:r>
              <a:rPr lang="en-US" dirty="0"/>
              <a:t> </a:t>
            </a:r>
            <a:r>
              <a:rPr lang="en-US" dirty="0" err="1"/>
              <a:t>vil</a:t>
            </a:r>
            <a:r>
              <a:rPr lang="en-US" dirty="0"/>
              <a:t> </a:t>
            </a:r>
            <a:r>
              <a:rPr lang="en-US" dirty="0" err="1"/>
              <a:t>få</a:t>
            </a:r>
            <a:r>
              <a:rPr lang="en-US" dirty="0"/>
              <a:t> </a:t>
            </a:r>
            <a:r>
              <a:rPr lang="en-US" dirty="0" err="1"/>
              <a:t>tid</a:t>
            </a:r>
            <a:r>
              <a:rPr lang="en-US" dirty="0"/>
              <a:t> </a:t>
            </a:r>
            <a:r>
              <a:rPr lang="en-US" dirty="0" err="1"/>
              <a:t>til</a:t>
            </a:r>
            <a:r>
              <a:rPr lang="en-US" dirty="0"/>
              <a:t> å </a:t>
            </a:r>
            <a:r>
              <a:rPr lang="en-US" dirty="0" err="1"/>
              <a:t>reflektere</a:t>
            </a:r>
            <a:r>
              <a:rPr lang="en-US" dirty="0"/>
              <a:t> </a:t>
            </a:r>
            <a:r>
              <a:rPr lang="en-US" dirty="0" err="1"/>
              <a:t>på</a:t>
            </a:r>
            <a:r>
              <a:rPr lang="en-US" dirty="0"/>
              <a:t> </a:t>
            </a:r>
            <a:r>
              <a:rPr lang="en-US" dirty="0" err="1"/>
              <a:t>egenhånd</a:t>
            </a:r>
            <a:r>
              <a:rPr lang="en-US" dirty="0"/>
              <a:t> </a:t>
            </a:r>
            <a:r>
              <a:rPr lang="en-US" dirty="0" err="1"/>
              <a:t>og</a:t>
            </a:r>
            <a:r>
              <a:rPr lang="en-US" dirty="0"/>
              <a:t> to </a:t>
            </a:r>
            <a:r>
              <a:rPr lang="en-US" dirty="0" err="1"/>
              <a:t>og</a:t>
            </a:r>
            <a:r>
              <a:rPr lang="en-US" dirty="0"/>
              <a:t> to. </a:t>
            </a:r>
            <a:r>
              <a:rPr lang="en-US" dirty="0" err="1"/>
              <a:t>Utgangspunktet</a:t>
            </a:r>
            <a:r>
              <a:rPr lang="en-US" dirty="0"/>
              <a:t> er å </a:t>
            </a:r>
            <a:r>
              <a:rPr lang="en-US" dirty="0" err="1"/>
              <a:t>bruke</a:t>
            </a:r>
            <a:r>
              <a:rPr lang="en-US" dirty="0"/>
              <a:t> </a:t>
            </a:r>
            <a:r>
              <a:rPr lang="en-US" dirty="0" err="1"/>
              <a:t>sirkelen</a:t>
            </a:r>
            <a:r>
              <a:rPr lang="en-US" dirty="0"/>
              <a:t> </a:t>
            </a:r>
            <a:r>
              <a:rPr lang="en-US" dirty="0" err="1"/>
              <a:t>til</a:t>
            </a:r>
            <a:r>
              <a:rPr lang="en-US" dirty="0"/>
              <a:t> å </a:t>
            </a:r>
            <a:r>
              <a:rPr lang="en-US" dirty="0" err="1"/>
              <a:t>reflektere</a:t>
            </a:r>
            <a:r>
              <a:rPr lang="en-US" dirty="0"/>
              <a:t> </a:t>
            </a:r>
            <a:r>
              <a:rPr lang="en-US" dirty="0" err="1"/>
              <a:t>og</a:t>
            </a:r>
            <a:r>
              <a:rPr lang="en-US" dirty="0"/>
              <a:t> </a:t>
            </a:r>
            <a:r>
              <a:rPr lang="en-US" dirty="0" err="1"/>
              <a:t>bevisstgjøre</a:t>
            </a:r>
            <a:r>
              <a:rPr lang="en-US" dirty="0"/>
              <a:t> seg </a:t>
            </a:r>
            <a:r>
              <a:rPr lang="en-US" dirty="0" err="1"/>
              <a:t>selv</a:t>
            </a:r>
            <a:r>
              <a:rPr lang="en-US" dirty="0"/>
              <a:t> </a:t>
            </a:r>
            <a:r>
              <a:rPr lang="en-US" dirty="0" err="1"/>
              <a:t>på</a:t>
            </a:r>
            <a:r>
              <a:rPr lang="en-US" dirty="0"/>
              <a:t> </a:t>
            </a:r>
            <a:r>
              <a:rPr lang="en-US" dirty="0" err="1"/>
              <a:t>hva</a:t>
            </a:r>
            <a:r>
              <a:rPr lang="en-US" dirty="0"/>
              <a:t> du sitter </a:t>
            </a:r>
            <a:r>
              <a:rPr lang="en-US" dirty="0" err="1"/>
              <a:t>igjen</a:t>
            </a:r>
            <a:r>
              <a:rPr lang="en-US" dirty="0"/>
              <a:t> med av </a:t>
            </a:r>
            <a:r>
              <a:rPr lang="en-US" dirty="0" err="1"/>
              <a:t>kompetanse</a:t>
            </a:r>
            <a:r>
              <a:rPr lang="en-US" dirty="0"/>
              <a:t> </a:t>
            </a:r>
            <a:r>
              <a:rPr lang="en-US" dirty="0" err="1"/>
              <a:t>etter</a:t>
            </a:r>
            <a:r>
              <a:rPr lang="en-US" dirty="0"/>
              <a:t> </a:t>
            </a:r>
            <a:r>
              <a:rPr lang="en-US" dirty="0" err="1"/>
              <a:t>praksisperioden</a:t>
            </a:r>
            <a:r>
              <a:rPr lang="en-US" dirty="0"/>
              <a:t>. </a:t>
            </a: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1765577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t>Kompetanse</a:t>
            </a:r>
            <a:r>
              <a:rPr lang="en-US" dirty="0"/>
              <a:t> er et </a:t>
            </a:r>
            <a:r>
              <a:rPr lang="en-US" dirty="0" err="1"/>
              <a:t>vidt</a:t>
            </a:r>
            <a:r>
              <a:rPr lang="en-US" dirty="0"/>
              <a:t> </a:t>
            </a:r>
            <a:r>
              <a:rPr lang="en-US" dirty="0" err="1"/>
              <a:t>begrep</a:t>
            </a:r>
            <a:r>
              <a:rPr lang="en-US" dirty="0"/>
              <a:t> </a:t>
            </a:r>
            <a:r>
              <a:rPr lang="en-US" dirty="0" err="1"/>
              <a:t>og</a:t>
            </a:r>
            <a:r>
              <a:rPr lang="en-US" dirty="0"/>
              <a:t> vi </a:t>
            </a:r>
            <a:r>
              <a:rPr lang="en-US" dirty="0" err="1"/>
              <a:t>velger</a:t>
            </a:r>
            <a:r>
              <a:rPr lang="en-US" dirty="0"/>
              <a:t> å </a:t>
            </a:r>
            <a:r>
              <a:rPr lang="en-US" dirty="0" err="1"/>
              <a:t>definere</a:t>
            </a:r>
            <a:r>
              <a:rPr lang="en-US" dirty="0"/>
              <a:t> </a:t>
            </a:r>
            <a:r>
              <a:rPr lang="en-US" dirty="0" err="1"/>
              <a:t>begrepet</a:t>
            </a:r>
            <a:r>
              <a:rPr lang="en-US" dirty="0"/>
              <a:t> inn I </a:t>
            </a:r>
            <a:r>
              <a:rPr lang="en-US" dirty="0" err="1"/>
              <a:t>seks</a:t>
            </a:r>
            <a:r>
              <a:rPr lang="en-US" dirty="0"/>
              <a:t> </a:t>
            </a:r>
            <a:r>
              <a:rPr lang="en-US" dirty="0" err="1"/>
              <a:t>kategorier</a:t>
            </a:r>
            <a:r>
              <a:rPr lang="en-US" dirty="0"/>
              <a:t> </a:t>
            </a:r>
            <a:r>
              <a:rPr lang="en-US" dirty="0" err="1"/>
              <a:t>som</a:t>
            </a:r>
            <a:r>
              <a:rPr lang="en-US" dirty="0"/>
              <a:t> </a:t>
            </a:r>
            <a:r>
              <a:rPr lang="en-US" dirty="0" err="1"/>
              <a:t>dere</a:t>
            </a:r>
            <a:r>
              <a:rPr lang="en-US" dirty="0"/>
              <a:t> ser </a:t>
            </a:r>
            <a:r>
              <a:rPr lang="en-US" dirty="0" err="1"/>
              <a:t>i</a:t>
            </a:r>
            <a:r>
              <a:rPr lang="en-US" dirty="0"/>
              <a:t> </a:t>
            </a:r>
            <a:r>
              <a:rPr lang="en-US" dirty="0" err="1"/>
              <a:t>sirkelen</a:t>
            </a:r>
            <a:r>
              <a:rPr lang="en-US" dirty="0"/>
              <a:t>. Dette er </a:t>
            </a:r>
            <a:r>
              <a:rPr lang="en-US" dirty="0" err="1"/>
              <a:t>hva</a:t>
            </a:r>
            <a:r>
              <a:rPr lang="en-US" dirty="0"/>
              <a:t> vi </a:t>
            </a:r>
            <a:r>
              <a:rPr lang="en-US" dirty="0" err="1"/>
              <a:t>kaller</a:t>
            </a:r>
            <a:r>
              <a:rPr lang="en-US" dirty="0"/>
              <a:t> </a:t>
            </a:r>
            <a:r>
              <a:rPr lang="en-US" dirty="0" err="1"/>
              <a:t>helheten</a:t>
            </a:r>
            <a:r>
              <a:rPr lang="en-US" dirty="0"/>
              <a:t> av </a:t>
            </a:r>
            <a:r>
              <a:rPr lang="en-US" dirty="0" err="1"/>
              <a:t>kompetanse</a:t>
            </a:r>
            <a:r>
              <a:rPr lang="en-US" dirty="0"/>
              <a:t>. </a:t>
            </a:r>
            <a:r>
              <a:rPr lang="en-US" dirty="0" err="1"/>
              <a:t>Arbeidsgivere</a:t>
            </a:r>
            <a:r>
              <a:rPr lang="en-US" dirty="0"/>
              <a:t> er </a:t>
            </a:r>
            <a:r>
              <a:rPr lang="en-US" dirty="0" err="1"/>
              <a:t>ikke</a:t>
            </a:r>
            <a:r>
              <a:rPr lang="en-US" dirty="0"/>
              <a:t> bare </a:t>
            </a:r>
            <a:r>
              <a:rPr lang="en-US" dirty="0" err="1"/>
              <a:t>opptatt</a:t>
            </a:r>
            <a:r>
              <a:rPr lang="en-US" dirty="0"/>
              <a:t> av </a:t>
            </a:r>
            <a:r>
              <a:rPr lang="en-US" dirty="0" err="1"/>
              <a:t>en</a:t>
            </a:r>
            <a:r>
              <a:rPr lang="en-US" dirty="0"/>
              <a:t> </a:t>
            </a:r>
            <a:r>
              <a:rPr lang="en-US" dirty="0" err="1"/>
              <a:t>kategori</a:t>
            </a:r>
            <a:r>
              <a:rPr lang="en-US" dirty="0"/>
              <a:t> </a:t>
            </a:r>
            <a:r>
              <a:rPr lang="en-US" dirty="0" err="1"/>
              <a:t>når</a:t>
            </a:r>
            <a:r>
              <a:rPr lang="en-US" dirty="0"/>
              <a:t> de </a:t>
            </a:r>
            <a:r>
              <a:rPr lang="en-US" dirty="0" err="1"/>
              <a:t>ansetter</a:t>
            </a:r>
            <a:r>
              <a:rPr lang="en-US" dirty="0"/>
              <a:t>. De er </a:t>
            </a:r>
            <a:r>
              <a:rPr lang="en-US" dirty="0" err="1"/>
              <a:t>opptatt</a:t>
            </a:r>
            <a:r>
              <a:rPr lang="en-US" dirty="0"/>
              <a:t> av </a:t>
            </a:r>
            <a:r>
              <a:rPr lang="en-US" dirty="0" err="1"/>
              <a:t>helheten</a:t>
            </a:r>
            <a:r>
              <a:rPr lang="en-US" dirty="0"/>
              <a:t> av </a:t>
            </a:r>
            <a:r>
              <a:rPr lang="en-US" dirty="0" err="1"/>
              <a:t>hva</a:t>
            </a:r>
            <a:r>
              <a:rPr lang="en-US" dirty="0"/>
              <a:t> du </a:t>
            </a:r>
            <a:r>
              <a:rPr lang="en-US" dirty="0" err="1"/>
              <a:t>har</a:t>
            </a:r>
            <a:r>
              <a:rPr lang="en-US" dirty="0"/>
              <a:t> å </a:t>
            </a:r>
            <a:r>
              <a:rPr lang="en-US" dirty="0" err="1"/>
              <a:t>bidra</a:t>
            </a:r>
            <a:r>
              <a:rPr lang="en-US" dirty="0"/>
              <a:t> med. De </a:t>
            </a:r>
            <a:r>
              <a:rPr lang="en-US" dirty="0" err="1"/>
              <a:t>ulike</a:t>
            </a:r>
            <a:r>
              <a:rPr lang="en-US" dirty="0"/>
              <a:t> </a:t>
            </a:r>
            <a:r>
              <a:rPr lang="en-US" dirty="0" err="1"/>
              <a:t>kategoriene</a:t>
            </a:r>
            <a:r>
              <a:rPr lang="en-US" dirty="0"/>
              <a:t> er….(</a:t>
            </a:r>
            <a:r>
              <a:rPr lang="en-US" dirty="0" err="1"/>
              <a:t>eksempler</a:t>
            </a:r>
            <a:r>
              <a:rPr lang="en-US" dirty="0"/>
              <a:t> </a:t>
            </a:r>
            <a:r>
              <a:rPr lang="en-US" dirty="0" err="1"/>
              <a:t>på</a:t>
            </a:r>
            <a:r>
              <a:rPr lang="en-US" dirty="0"/>
              <a:t> </a:t>
            </a:r>
            <a:r>
              <a:rPr lang="en-US" dirty="0" err="1"/>
              <a:t>hver</a:t>
            </a:r>
            <a:r>
              <a:rPr lang="en-US" dirty="0"/>
              <a:t> </a:t>
            </a:r>
            <a:r>
              <a:rPr lang="en-US" dirty="0" err="1"/>
              <a:t>kategori</a:t>
            </a:r>
            <a:r>
              <a:rPr lang="en-US" dirty="0"/>
              <a:t>). </a:t>
            </a:r>
          </a:p>
          <a:p>
            <a:r>
              <a:rPr lang="en-US" dirty="0"/>
              <a:t>Dersom du </a:t>
            </a:r>
            <a:r>
              <a:rPr lang="en-US" dirty="0" err="1"/>
              <a:t>evner</a:t>
            </a:r>
            <a:r>
              <a:rPr lang="en-US" dirty="0"/>
              <a:t> å </a:t>
            </a:r>
            <a:r>
              <a:rPr lang="en-US" dirty="0" err="1"/>
              <a:t>sette</a:t>
            </a:r>
            <a:r>
              <a:rPr lang="en-US" dirty="0"/>
              <a:t> </a:t>
            </a:r>
            <a:r>
              <a:rPr lang="en-US" dirty="0" err="1"/>
              <a:t>ord</a:t>
            </a:r>
            <a:r>
              <a:rPr lang="en-US" dirty="0"/>
              <a:t> </a:t>
            </a:r>
            <a:r>
              <a:rPr lang="en-US" dirty="0" err="1"/>
              <a:t>på</a:t>
            </a:r>
            <a:r>
              <a:rPr lang="en-US" dirty="0"/>
              <a:t> </a:t>
            </a:r>
            <a:r>
              <a:rPr lang="en-US" dirty="0" err="1"/>
              <a:t>kategoriene</a:t>
            </a:r>
            <a:r>
              <a:rPr lang="en-US" dirty="0"/>
              <a:t> med </a:t>
            </a:r>
            <a:r>
              <a:rPr lang="en-US" dirty="0" err="1"/>
              <a:t>spesifikke</a:t>
            </a:r>
            <a:r>
              <a:rPr lang="en-US" dirty="0"/>
              <a:t> </a:t>
            </a:r>
            <a:r>
              <a:rPr lang="en-US" dirty="0" err="1"/>
              <a:t>eksempler</a:t>
            </a:r>
            <a:r>
              <a:rPr lang="en-US" dirty="0"/>
              <a:t> </a:t>
            </a:r>
            <a:r>
              <a:rPr lang="en-US" dirty="0" err="1"/>
              <a:t>vil</a:t>
            </a:r>
            <a:r>
              <a:rPr lang="en-US" dirty="0"/>
              <a:t> du </a:t>
            </a:r>
            <a:r>
              <a:rPr lang="en-US" dirty="0" err="1"/>
              <a:t>kunne</a:t>
            </a:r>
            <a:r>
              <a:rPr lang="en-US" dirty="0"/>
              <a:t> </a:t>
            </a:r>
            <a:r>
              <a:rPr lang="en-US" dirty="0" err="1"/>
              <a:t>få</a:t>
            </a:r>
            <a:r>
              <a:rPr lang="en-US" dirty="0"/>
              <a:t> </a:t>
            </a:r>
            <a:r>
              <a:rPr lang="en-US" dirty="0" err="1"/>
              <a:t>frem</a:t>
            </a:r>
            <a:r>
              <a:rPr lang="en-US" dirty="0"/>
              <a:t> </a:t>
            </a:r>
            <a:r>
              <a:rPr lang="en-US" dirty="0" err="1"/>
              <a:t>hvem</a:t>
            </a:r>
            <a:r>
              <a:rPr lang="en-US" dirty="0"/>
              <a:t> du er </a:t>
            </a:r>
            <a:r>
              <a:rPr lang="en-US" dirty="0" err="1"/>
              <a:t>og</a:t>
            </a:r>
            <a:r>
              <a:rPr lang="en-US" dirty="0"/>
              <a:t> </a:t>
            </a:r>
            <a:r>
              <a:rPr lang="en-US" dirty="0" err="1"/>
              <a:t>hva</a:t>
            </a:r>
            <a:r>
              <a:rPr lang="en-US" dirty="0"/>
              <a:t> du </a:t>
            </a:r>
            <a:r>
              <a:rPr lang="en-US" dirty="0" err="1"/>
              <a:t>kan</a:t>
            </a:r>
            <a:r>
              <a:rPr lang="en-US" dirty="0"/>
              <a:t> </a:t>
            </a:r>
            <a:r>
              <a:rPr lang="en-US" dirty="0" err="1"/>
              <a:t>på</a:t>
            </a:r>
            <a:r>
              <a:rPr lang="en-US" dirty="0"/>
              <a:t> </a:t>
            </a:r>
            <a:r>
              <a:rPr lang="en-US" dirty="0" err="1"/>
              <a:t>en</a:t>
            </a:r>
            <a:r>
              <a:rPr lang="en-US" dirty="0"/>
              <a:t> </a:t>
            </a:r>
            <a:r>
              <a:rPr lang="en-US" dirty="0" err="1"/>
              <a:t>tilfredstillende</a:t>
            </a:r>
            <a:r>
              <a:rPr lang="en-US" dirty="0"/>
              <a:t> </a:t>
            </a:r>
            <a:r>
              <a:rPr lang="en-US" dirty="0" err="1"/>
              <a:t>måte</a:t>
            </a:r>
            <a:r>
              <a:rPr lang="en-US" dirty="0"/>
              <a:t>. </a:t>
            </a:r>
          </a:p>
          <a:p>
            <a:endParaRPr lang="en-US" dirty="0"/>
          </a:p>
          <a:p>
            <a:endParaRPr lang="en-US" dirty="0"/>
          </a:p>
          <a:p>
            <a:r>
              <a:rPr lang="en-US" dirty="0"/>
              <a:t>I </a:t>
            </a:r>
            <a:r>
              <a:rPr lang="en-US" dirty="0" err="1"/>
              <a:t>neste</a:t>
            </a:r>
            <a:r>
              <a:rPr lang="en-US" dirty="0"/>
              <a:t> </a:t>
            </a:r>
            <a:r>
              <a:rPr lang="en-US" dirty="0" err="1"/>
              <a:t>bolk</a:t>
            </a:r>
            <a:r>
              <a:rPr lang="en-US" dirty="0"/>
              <a:t> </a:t>
            </a:r>
            <a:r>
              <a:rPr lang="en-US" dirty="0" err="1"/>
              <a:t>skal</a:t>
            </a:r>
            <a:r>
              <a:rPr lang="en-US" dirty="0"/>
              <a:t> vi </a:t>
            </a:r>
            <a:r>
              <a:rPr lang="en-US" dirty="0" err="1"/>
              <a:t>jobbe</a:t>
            </a:r>
            <a:r>
              <a:rPr lang="en-US" dirty="0"/>
              <a:t> med </a:t>
            </a:r>
            <a:r>
              <a:rPr lang="en-US" dirty="0" err="1"/>
              <a:t>denne</a:t>
            </a:r>
            <a:r>
              <a:rPr lang="en-US" dirty="0"/>
              <a:t> </a:t>
            </a:r>
            <a:r>
              <a:rPr lang="en-US" dirty="0" err="1"/>
              <a:t>sirkelen</a:t>
            </a:r>
            <a:r>
              <a:rPr lang="en-US" dirty="0"/>
              <a:t>, </a:t>
            </a:r>
            <a:r>
              <a:rPr lang="en-US" dirty="0" err="1"/>
              <a:t>og</a:t>
            </a:r>
            <a:r>
              <a:rPr lang="en-US" dirty="0"/>
              <a:t> </a:t>
            </a:r>
            <a:r>
              <a:rPr lang="en-US" dirty="0" err="1"/>
              <a:t>dere</a:t>
            </a:r>
            <a:r>
              <a:rPr lang="en-US" dirty="0"/>
              <a:t> </a:t>
            </a:r>
            <a:r>
              <a:rPr lang="en-US" dirty="0" err="1"/>
              <a:t>vil</a:t>
            </a:r>
            <a:r>
              <a:rPr lang="en-US" dirty="0"/>
              <a:t> </a:t>
            </a:r>
            <a:r>
              <a:rPr lang="en-US" dirty="0" err="1"/>
              <a:t>få</a:t>
            </a:r>
            <a:r>
              <a:rPr lang="en-US" dirty="0"/>
              <a:t> </a:t>
            </a:r>
            <a:r>
              <a:rPr lang="en-US" dirty="0" err="1"/>
              <a:t>tid</a:t>
            </a:r>
            <a:r>
              <a:rPr lang="en-US" dirty="0"/>
              <a:t> </a:t>
            </a:r>
            <a:r>
              <a:rPr lang="en-US" dirty="0" err="1"/>
              <a:t>til</a:t>
            </a:r>
            <a:r>
              <a:rPr lang="en-US" dirty="0"/>
              <a:t> å </a:t>
            </a:r>
            <a:r>
              <a:rPr lang="en-US" dirty="0" err="1"/>
              <a:t>reflektere</a:t>
            </a:r>
            <a:r>
              <a:rPr lang="en-US" dirty="0"/>
              <a:t> </a:t>
            </a:r>
            <a:r>
              <a:rPr lang="en-US" dirty="0" err="1"/>
              <a:t>på</a:t>
            </a:r>
            <a:r>
              <a:rPr lang="en-US" dirty="0"/>
              <a:t> </a:t>
            </a:r>
            <a:r>
              <a:rPr lang="en-US" dirty="0" err="1"/>
              <a:t>egenhånd</a:t>
            </a:r>
            <a:r>
              <a:rPr lang="en-US" dirty="0"/>
              <a:t> </a:t>
            </a:r>
            <a:r>
              <a:rPr lang="en-US" dirty="0" err="1"/>
              <a:t>og</a:t>
            </a:r>
            <a:r>
              <a:rPr lang="en-US" dirty="0"/>
              <a:t> to </a:t>
            </a:r>
            <a:r>
              <a:rPr lang="en-US" dirty="0" err="1"/>
              <a:t>og</a:t>
            </a:r>
            <a:r>
              <a:rPr lang="en-US" dirty="0"/>
              <a:t> to. </a:t>
            </a:r>
            <a:r>
              <a:rPr lang="en-US" dirty="0" err="1"/>
              <a:t>Utgangspunktet</a:t>
            </a:r>
            <a:r>
              <a:rPr lang="en-US" dirty="0"/>
              <a:t> er å </a:t>
            </a:r>
            <a:r>
              <a:rPr lang="en-US" dirty="0" err="1"/>
              <a:t>bruke</a:t>
            </a:r>
            <a:r>
              <a:rPr lang="en-US" dirty="0"/>
              <a:t> </a:t>
            </a:r>
            <a:r>
              <a:rPr lang="en-US" dirty="0" err="1"/>
              <a:t>sirkelen</a:t>
            </a:r>
            <a:r>
              <a:rPr lang="en-US" dirty="0"/>
              <a:t> </a:t>
            </a:r>
            <a:r>
              <a:rPr lang="en-US" dirty="0" err="1"/>
              <a:t>til</a:t>
            </a:r>
            <a:r>
              <a:rPr lang="en-US" dirty="0"/>
              <a:t> å </a:t>
            </a:r>
            <a:r>
              <a:rPr lang="en-US" dirty="0" err="1"/>
              <a:t>reflektere</a:t>
            </a:r>
            <a:r>
              <a:rPr lang="en-US" dirty="0"/>
              <a:t> </a:t>
            </a:r>
            <a:r>
              <a:rPr lang="en-US" dirty="0" err="1"/>
              <a:t>og</a:t>
            </a:r>
            <a:r>
              <a:rPr lang="en-US" dirty="0"/>
              <a:t> </a:t>
            </a:r>
            <a:r>
              <a:rPr lang="en-US" dirty="0" err="1"/>
              <a:t>bevisstgjøre</a:t>
            </a:r>
            <a:r>
              <a:rPr lang="en-US" dirty="0"/>
              <a:t> seg </a:t>
            </a:r>
            <a:r>
              <a:rPr lang="en-US" dirty="0" err="1"/>
              <a:t>selv</a:t>
            </a:r>
            <a:r>
              <a:rPr lang="en-US" dirty="0"/>
              <a:t> </a:t>
            </a:r>
            <a:r>
              <a:rPr lang="en-US" dirty="0" err="1"/>
              <a:t>på</a:t>
            </a:r>
            <a:r>
              <a:rPr lang="en-US" dirty="0"/>
              <a:t> </a:t>
            </a:r>
            <a:r>
              <a:rPr lang="en-US" dirty="0" err="1"/>
              <a:t>hva</a:t>
            </a:r>
            <a:r>
              <a:rPr lang="en-US" dirty="0"/>
              <a:t> du sitter </a:t>
            </a:r>
            <a:r>
              <a:rPr lang="en-US" dirty="0" err="1"/>
              <a:t>igjen</a:t>
            </a:r>
            <a:r>
              <a:rPr lang="en-US" dirty="0"/>
              <a:t> med av </a:t>
            </a:r>
            <a:r>
              <a:rPr lang="en-US" dirty="0" err="1"/>
              <a:t>kompetanse</a:t>
            </a:r>
            <a:r>
              <a:rPr lang="en-US" dirty="0"/>
              <a:t> </a:t>
            </a:r>
            <a:r>
              <a:rPr lang="en-US" dirty="0" err="1"/>
              <a:t>etter</a:t>
            </a:r>
            <a:r>
              <a:rPr lang="en-US" dirty="0"/>
              <a:t> </a:t>
            </a:r>
            <a:r>
              <a:rPr lang="en-US" dirty="0" err="1"/>
              <a:t>praksisperioden</a:t>
            </a:r>
            <a:r>
              <a:rPr lang="en-US" dirty="0"/>
              <a:t>. </a:t>
            </a: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2393700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err="1"/>
              <a:t>Kompetanse</a:t>
            </a:r>
            <a:r>
              <a:rPr lang="en-US" dirty="0"/>
              <a:t> er et </a:t>
            </a:r>
            <a:r>
              <a:rPr lang="en-US" dirty="0" err="1"/>
              <a:t>vidt</a:t>
            </a:r>
            <a:r>
              <a:rPr lang="en-US" dirty="0"/>
              <a:t> </a:t>
            </a:r>
            <a:r>
              <a:rPr lang="en-US" dirty="0" err="1"/>
              <a:t>begrep</a:t>
            </a:r>
            <a:r>
              <a:rPr lang="en-US" dirty="0"/>
              <a:t> </a:t>
            </a:r>
            <a:r>
              <a:rPr lang="en-US" dirty="0" err="1"/>
              <a:t>og</a:t>
            </a:r>
            <a:r>
              <a:rPr lang="en-US" dirty="0"/>
              <a:t> vi </a:t>
            </a:r>
            <a:r>
              <a:rPr lang="en-US" dirty="0" err="1"/>
              <a:t>velger</a:t>
            </a:r>
            <a:r>
              <a:rPr lang="en-US" dirty="0"/>
              <a:t> å </a:t>
            </a:r>
            <a:r>
              <a:rPr lang="en-US" dirty="0" err="1"/>
              <a:t>definere</a:t>
            </a:r>
            <a:r>
              <a:rPr lang="en-US" dirty="0"/>
              <a:t> </a:t>
            </a:r>
            <a:r>
              <a:rPr lang="en-US" dirty="0" err="1"/>
              <a:t>begrepet</a:t>
            </a:r>
            <a:r>
              <a:rPr lang="en-US" dirty="0"/>
              <a:t> inn I </a:t>
            </a:r>
            <a:r>
              <a:rPr lang="en-US" dirty="0" err="1"/>
              <a:t>seks</a:t>
            </a:r>
            <a:r>
              <a:rPr lang="en-US" dirty="0"/>
              <a:t> </a:t>
            </a:r>
            <a:r>
              <a:rPr lang="en-US" dirty="0" err="1"/>
              <a:t>kategorier</a:t>
            </a:r>
            <a:r>
              <a:rPr lang="en-US" dirty="0"/>
              <a:t> </a:t>
            </a:r>
            <a:r>
              <a:rPr lang="en-US" dirty="0" err="1"/>
              <a:t>som</a:t>
            </a:r>
            <a:r>
              <a:rPr lang="en-US" dirty="0"/>
              <a:t> </a:t>
            </a:r>
            <a:r>
              <a:rPr lang="en-US" dirty="0" err="1"/>
              <a:t>dere</a:t>
            </a:r>
            <a:r>
              <a:rPr lang="en-US" dirty="0"/>
              <a:t> ser </a:t>
            </a:r>
            <a:r>
              <a:rPr lang="en-US" dirty="0" err="1"/>
              <a:t>i</a:t>
            </a:r>
            <a:r>
              <a:rPr lang="en-US" dirty="0"/>
              <a:t> </a:t>
            </a:r>
            <a:r>
              <a:rPr lang="en-US" dirty="0" err="1"/>
              <a:t>sirkelen</a:t>
            </a:r>
            <a:r>
              <a:rPr lang="en-US" dirty="0"/>
              <a:t>. Dette er </a:t>
            </a:r>
            <a:r>
              <a:rPr lang="en-US" dirty="0" err="1"/>
              <a:t>hva</a:t>
            </a:r>
            <a:r>
              <a:rPr lang="en-US" dirty="0"/>
              <a:t> vi </a:t>
            </a:r>
            <a:r>
              <a:rPr lang="en-US" dirty="0" err="1"/>
              <a:t>kaller</a:t>
            </a:r>
            <a:r>
              <a:rPr lang="en-US" dirty="0"/>
              <a:t> </a:t>
            </a:r>
            <a:r>
              <a:rPr lang="en-US" dirty="0" err="1"/>
              <a:t>helheten</a:t>
            </a:r>
            <a:r>
              <a:rPr lang="en-US" dirty="0"/>
              <a:t> av </a:t>
            </a:r>
            <a:r>
              <a:rPr lang="en-US" dirty="0" err="1"/>
              <a:t>kompetanse</a:t>
            </a:r>
            <a:r>
              <a:rPr lang="en-US" dirty="0"/>
              <a:t>. </a:t>
            </a:r>
            <a:r>
              <a:rPr lang="en-US" dirty="0" err="1"/>
              <a:t>Arbeidsgivere</a:t>
            </a:r>
            <a:r>
              <a:rPr lang="en-US" dirty="0"/>
              <a:t> er </a:t>
            </a:r>
            <a:r>
              <a:rPr lang="en-US" dirty="0" err="1"/>
              <a:t>ikke</a:t>
            </a:r>
            <a:r>
              <a:rPr lang="en-US" dirty="0"/>
              <a:t> bare </a:t>
            </a:r>
            <a:r>
              <a:rPr lang="en-US" dirty="0" err="1"/>
              <a:t>opptatt</a:t>
            </a:r>
            <a:r>
              <a:rPr lang="en-US" dirty="0"/>
              <a:t> av </a:t>
            </a:r>
            <a:r>
              <a:rPr lang="en-US" dirty="0" err="1"/>
              <a:t>en</a:t>
            </a:r>
            <a:r>
              <a:rPr lang="en-US" dirty="0"/>
              <a:t> </a:t>
            </a:r>
            <a:r>
              <a:rPr lang="en-US" dirty="0" err="1"/>
              <a:t>kategori</a:t>
            </a:r>
            <a:r>
              <a:rPr lang="en-US" dirty="0"/>
              <a:t> </a:t>
            </a:r>
            <a:r>
              <a:rPr lang="en-US" dirty="0" err="1"/>
              <a:t>når</a:t>
            </a:r>
            <a:r>
              <a:rPr lang="en-US" dirty="0"/>
              <a:t> de </a:t>
            </a:r>
            <a:r>
              <a:rPr lang="en-US" dirty="0" err="1"/>
              <a:t>ansetter</a:t>
            </a:r>
            <a:r>
              <a:rPr lang="en-US" dirty="0"/>
              <a:t>. De er </a:t>
            </a:r>
            <a:r>
              <a:rPr lang="en-US" dirty="0" err="1"/>
              <a:t>opptatt</a:t>
            </a:r>
            <a:r>
              <a:rPr lang="en-US" dirty="0"/>
              <a:t> av </a:t>
            </a:r>
            <a:r>
              <a:rPr lang="en-US" dirty="0" err="1"/>
              <a:t>helheten</a:t>
            </a:r>
            <a:r>
              <a:rPr lang="en-US" dirty="0"/>
              <a:t> av </a:t>
            </a:r>
            <a:r>
              <a:rPr lang="en-US" dirty="0" err="1"/>
              <a:t>hva</a:t>
            </a:r>
            <a:r>
              <a:rPr lang="en-US" dirty="0"/>
              <a:t> du </a:t>
            </a:r>
            <a:r>
              <a:rPr lang="en-US" dirty="0" err="1"/>
              <a:t>har</a:t>
            </a:r>
            <a:r>
              <a:rPr lang="en-US" dirty="0"/>
              <a:t> å </a:t>
            </a:r>
            <a:r>
              <a:rPr lang="en-US" dirty="0" err="1"/>
              <a:t>bidra</a:t>
            </a:r>
            <a:r>
              <a:rPr lang="en-US" dirty="0"/>
              <a:t> med. De </a:t>
            </a:r>
            <a:r>
              <a:rPr lang="en-US" dirty="0" err="1"/>
              <a:t>ulike</a:t>
            </a:r>
            <a:r>
              <a:rPr lang="en-US" dirty="0"/>
              <a:t> </a:t>
            </a:r>
            <a:r>
              <a:rPr lang="en-US" dirty="0" err="1"/>
              <a:t>kategoriene</a:t>
            </a:r>
            <a:r>
              <a:rPr lang="en-US" dirty="0"/>
              <a:t> er….(</a:t>
            </a:r>
            <a:r>
              <a:rPr lang="en-US" dirty="0" err="1"/>
              <a:t>eksempler</a:t>
            </a:r>
            <a:r>
              <a:rPr lang="en-US" dirty="0"/>
              <a:t> </a:t>
            </a:r>
            <a:r>
              <a:rPr lang="en-US" dirty="0" err="1"/>
              <a:t>på</a:t>
            </a:r>
            <a:r>
              <a:rPr lang="en-US" dirty="0"/>
              <a:t> </a:t>
            </a:r>
            <a:r>
              <a:rPr lang="en-US" dirty="0" err="1"/>
              <a:t>hver</a:t>
            </a:r>
            <a:r>
              <a:rPr lang="en-US" dirty="0"/>
              <a:t> </a:t>
            </a:r>
            <a:r>
              <a:rPr lang="en-US" dirty="0" err="1"/>
              <a:t>kategori</a:t>
            </a:r>
            <a:r>
              <a:rPr lang="en-US" dirty="0"/>
              <a:t>). </a:t>
            </a:r>
          </a:p>
          <a:p>
            <a:r>
              <a:rPr lang="en-US" dirty="0"/>
              <a:t>Dersom du </a:t>
            </a:r>
            <a:r>
              <a:rPr lang="en-US" dirty="0" err="1"/>
              <a:t>evner</a:t>
            </a:r>
            <a:r>
              <a:rPr lang="en-US" dirty="0"/>
              <a:t> å </a:t>
            </a:r>
            <a:r>
              <a:rPr lang="en-US" dirty="0" err="1"/>
              <a:t>sette</a:t>
            </a:r>
            <a:r>
              <a:rPr lang="en-US" dirty="0"/>
              <a:t> </a:t>
            </a:r>
            <a:r>
              <a:rPr lang="en-US" dirty="0" err="1"/>
              <a:t>ord</a:t>
            </a:r>
            <a:r>
              <a:rPr lang="en-US" dirty="0"/>
              <a:t> </a:t>
            </a:r>
            <a:r>
              <a:rPr lang="en-US" dirty="0" err="1"/>
              <a:t>på</a:t>
            </a:r>
            <a:r>
              <a:rPr lang="en-US" dirty="0"/>
              <a:t> </a:t>
            </a:r>
            <a:r>
              <a:rPr lang="en-US" dirty="0" err="1"/>
              <a:t>kategoriene</a:t>
            </a:r>
            <a:r>
              <a:rPr lang="en-US" dirty="0"/>
              <a:t> med </a:t>
            </a:r>
            <a:r>
              <a:rPr lang="en-US" dirty="0" err="1"/>
              <a:t>spesifikke</a:t>
            </a:r>
            <a:r>
              <a:rPr lang="en-US" dirty="0"/>
              <a:t> </a:t>
            </a:r>
            <a:r>
              <a:rPr lang="en-US" dirty="0" err="1"/>
              <a:t>eksempler</a:t>
            </a:r>
            <a:r>
              <a:rPr lang="en-US" dirty="0"/>
              <a:t> </a:t>
            </a:r>
            <a:r>
              <a:rPr lang="en-US" dirty="0" err="1"/>
              <a:t>vil</a:t>
            </a:r>
            <a:r>
              <a:rPr lang="en-US" dirty="0"/>
              <a:t> du </a:t>
            </a:r>
            <a:r>
              <a:rPr lang="en-US" dirty="0" err="1"/>
              <a:t>kunne</a:t>
            </a:r>
            <a:r>
              <a:rPr lang="en-US" dirty="0"/>
              <a:t> </a:t>
            </a:r>
            <a:r>
              <a:rPr lang="en-US" dirty="0" err="1"/>
              <a:t>få</a:t>
            </a:r>
            <a:r>
              <a:rPr lang="en-US" dirty="0"/>
              <a:t> </a:t>
            </a:r>
            <a:r>
              <a:rPr lang="en-US" dirty="0" err="1"/>
              <a:t>frem</a:t>
            </a:r>
            <a:r>
              <a:rPr lang="en-US" dirty="0"/>
              <a:t> </a:t>
            </a:r>
            <a:r>
              <a:rPr lang="en-US" dirty="0" err="1"/>
              <a:t>hvem</a:t>
            </a:r>
            <a:r>
              <a:rPr lang="en-US" dirty="0"/>
              <a:t> du er </a:t>
            </a:r>
            <a:r>
              <a:rPr lang="en-US" dirty="0" err="1"/>
              <a:t>og</a:t>
            </a:r>
            <a:r>
              <a:rPr lang="en-US" dirty="0"/>
              <a:t> </a:t>
            </a:r>
            <a:r>
              <a:rPr lang="en-US" dirty="0" err="1"/>
              <a:t>hva</a:t>
            </a:r>
            <a:r>
              <a:rPr lang="en-US" dirty="0"/>
              <a:t> du </a:t>
            </a:r>
            <a:r>
              <a:rPr lang="en-US" dirty="0" err="1"/>
              <a:t>kan</a:t>
            </a:r>
            <a:r>
              <a:rPr lang="en-US" dirty="0"/>
              <a:t> </a:t>
            </a:r>
            <a:r>
              <a:rPr lang="en-US" dirty="0" err="1"/>
              <a:t>på</a:t>
            </a:r>
            <a:r>
              <a:rPr lang="en-US" dirty="0"/>
              <a:t> </a:t>
            </a:r>
            <a:r>
              <a:rPr lang="en-US" dirty="0" err="1"/>
              <a:t>en</a:t>
            </a:r>
            <a:r>
              <a:rPr lang="en-US" dirty="0"/>
              <a:t> </a:t>
            </a:r>
            <a:r>
              <a:rPr lang="en-US" dirty="0" err="1"/>
              <a:t>tilfredstillende</a:t>
            </a:r>
            <a:r>
              <a:rPr lang="en-US" dirty="0"/>
              <a:t> </a:t>
            </a:r>
            <a:r>
              <a:rPr lang="en-US" dirty="0" err="1"/>
              <a:t>måte</a:t>
            </a:r>
            <a:r>
              <a:rPr lang="en-US" dirty="0"/>
              <a:t>. </a:t>
            </a:r>
          </a:p>
          <a:p>
            <a:endParaRPr lang="en-US" dirty="0"/>
          </a:p>
          <a:p>
            <a:endParaRPr lang="en-US" dirty="0"/>
          </a:p>
          <a:p>
            <a:r>
              <a:rPr lang="en-US" dirty="0"/>
              <a:t>I </a:t>
            </a:r>
            <a:r>
              <a:rPr lang="en-US" dirty="0" err="1"/>
              <a:t>neste</a:t>
            </a:r>
            <a:r>
              <a:rPr lang="en-US" dirty="0"/>
              <a:t> </a:t>
            </a:r>
            <a:r>
              <a:rPr lang="en-US" dirty="0" err="1"/>
              <a:t>bolk</a:t>
            </a:r>
            <a:r>
              <a:rPr lang="en-US" dirty="0"/>
              <a:t> </a:t>
            </a:r>
            <a:r>
              <a:rPr lang="en-US" dirty="0" err="1"/>
              <a:t>skal</a:t>
            </a:r>
            <a:r>
              <a:rPr lang="en-US" dirty="0"/>
              <a:t> vi </a:t>
            </a:r>
            <a:r>
              <a:rPr lang="en-US" dirty="0" err="1"/>
              <a:t>jobbe</a:t>
            </a:r>
            <a:r>
              <a:rPr lang="en-US" dirty="0"/>
              <a:t> med </a:t>
            </a:r>
            <a:r>
              <a:rPr lang="en-US" dirty="0" err="1"/>
              <a:t>denne</a:t>
            </a:r>
            <a:r>
              <a:rPr lang="en-US" dirty="0"/>
              <a:t> </a:t>
            </a:r>
            <a:r>
              <a:rPr lang="en-US" dirty="0" err="1"/>
              <a:t>sirkelen</a:t>
            </a:r>
            <a:r>
              <a:rPr lang="en-US" dirty="0"/>
              <a:t>, </a:t>
            </a:r>
            <a:r>
              <a:rPr lang="en-US" dirty="0" err="1"/>
              <a:t>og</a:t>
            </a:r>
            <a:r>
              <a:rPr lang="en-US" dirty="0"/>
              <a:t> </a:t>
            </a:r>
            <a:r>
              <a:rPr lang="en-US" dirty="0" err="1"/>
              <a:t>dere</a:t>
            </a:r>
            <a:r>
              <a:rPr lang="en-US" dirty="0"/>
              <a:t> </a:t>
            </a:r>
            <a:r>
              <a:rPr lang="en-US" dirty="0" err="1"/>
              <a:t>vil</a:t>
            </a:r>
            <a:r>
              <a:rPr lang="en-US" dirty="0"/>
              <a:t> </a:t>
            </a:r>
            <a:r>
              <a:rPr lang="en-US" dirty="0" err="1"/>
              <a:t>få</a:t>
            </a:r>
            <a:r>
              <a:rPr lang="en-US" dirty="0"/>
              <a:t> </a:t>
            </a:r>
            <a:r>
              <a:rPr lang="en-US" dirty="0" err="1"/>
              <a:t>tid</a:t>
            </a:r>
            <a:r>
              <a:rPr lang="en-US" dirty="0"/>
              <a:t> </a:t>
            </a:r>
            <a:r>
              <a:rPr lang="en-US" dirty="0" err="1"/>
              <a:t>til</a:t>
            </a:r>
            <a:r>
              <a:rPr lang="en-US" dirty="0"/>
              <a:t> å </a:t>
            </a:r>
            <a:r>
              <a:rPr lang="en-US" dirty="0" err="1"/>
              <a:t>reflektere</a:t>
            </a:r>
            <a:r>
              <a:rPr lang="en-US" dirty="0"/>
              <a:t> </a:t>
            </a:r>
            <a:r>
              <a:rPr lang="en-US" dirty="0" err="1"/>
              <a:t>på</a:t>
            </a:r>
            <a:r>
              <a:rPr lang="en-US" dirty="0"/>
              <a:t> </a:t>
            </a:r>
            <a:r>
              <a:rPr lang="en-US" dirty="0" err="1"/>
              <a:t>egenhånd</a:t>
            </a:r>
            <a:r>
              <a:rPr lang="en-US" dirty="0"/>
              <a:t> </a:t>
            </a:r>
            <a:r>
              <a:rPr lang="en-US" dirty="0" err="1"/>
              <a:t>og</a:t>
            </a:r>
            <a:r>
              <a:rPr lang="en-US" dirty="0"/>
              <a:t> to </a:t>
            </a:r>
            <a:r>
              <a:rPr lang="en-US" dirty="0" err="1"/>
              <a:t>og</a:t>
            </a:r>
            <a:r>
              <a:rPr lang="en-US" dirty="0"/>
              <a:t> to. </a:t>
            </a:r>
            <a:r>
              <a:rPr lang="en-US" dirty="0" err="1"/>
              <a:t>Utgangspunktet</a:t>
            </a:r>
            <a:r>
              <a:rPr lang="en-US" dirty="0"/>
              <a:t> er å </a:t>
            </a:r>
            <a:r>
              <a:rPr lang="en-US" dirty="0" err="1"/>
              <a:t>bruke</a:t>
            </a:r>
            <a:r>
              <a:rPr lang="en-US" dirty="0"/>
              <a:t> </a:t>
            </a:r>
            <a:r>
              <a:rPr lang="en-US" dirty="0" err="1"/>
              <a:t>sirkelen</a:t>
            </a:r>
            <a:r>
              <a:rPr lang="en-US" dirty="0"/>
              <a:t> </a:t>
            </a:r>
            <a:r>
              <a:rPr lang="en-US" dirty="0" err="1"/>
              <a:t>til</a:t>
            </a:r>
            <a:r>
              <a:rPr lang="en-US" dirty="0"/>
              <a:t> å </a:t>
            </a:r>
            <a:r>
              <a:rPr lang="en-US" dirty="0" err="1"/>
              <a:t>reflektere</a:t>
            </a:r>
            <a:r>
              <a:rPr lang="en-US" dirty="0"/>
              <a:t> </a:t>
            </a:r>
            <a:r>
              <a:rPr lang="en-US" dirty="0" err="1"/>
              <a:t>og</a:t>
            </a:r>
            <a:r>
              <a:rPr lang="en-US" dirty="0"/>
              <a:t> </a:t>
            </a:r>
            <a:r>
              <a:rPr lang="en-US" dirty="0" err="1"/>
              <a:t>bevisstgjøre</a:t>
            </a:r>
            <a:r>
              <a:rPr lang="en-US" dirty="0"/>
              <a:t> seg </a:t>
            </a:r>
            <a:r>
              <a:rPr lang="en-US" dirty="0" err="1"/>
              <a:t>selv</a:t>
            </a:r>
            <a:r>
              <a:rPr lang="en-US" dirty="0"/>
              <a:t> </a:t>
            </a:r>
            <a:r>
              <a:rPr lang="en-US" dirty="0" err="1"/>
              <a:t>på</a:t>
            </a:r>
            <a:r>
              <a:rPr lang="en-US" dirty="0"/>
              <a:t> </a:t>
            </a:r>
            <a:r>
              <a:rPr lang="en-US" dirty="0" err="1"/>
              <a:t>hva</a:t>
            </a:r>
            <a:r>
              <a:rPr lang="en-US" dirty="0"/>
              <a:t> du sitter </a:t>
            </a:r>
            <a:r>
              <a:rPr lang="en-US" dirty="0" err="1"/>
              <a:t>igjen</a:t>
            </a:r>
            <a:r>
              <a:rPr lang="en-US" dirty="0"/>
              <a:t> med av </a:t>
            </a:r>
            <a:r>
              <a:rPr lang="en-US" dirty="0" err="1"/>
              <a:t>kompetanse</a:t>
            </a:r>
            <a:r>
              <a:rPr lang="en-US" dirty="0"/>
              <a:t> </a:t>
            </a:r>
            <a:r>
              <a:rPr lang="en-US" dirty="0" err="1"/>
              <a:t>etter</a:t>
            </a:r>
            <a:r>
              <a:rPr lang="en-US" dirty="0"/>
              <a:t> </a:t>
            </a:r>
            <a:r>
              <a:rPr lang="en-US" dirty="0" err="1"/>
              <a:t>praksisperioden</a:t>
            </a:r>
            <a:r>
              <a:rPr lang="en-US" dirty="0"/>
              <a:t>. </a:t>
            </a: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2417235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spcBef>
                <a:spcPct val="0"/>
              </a:spcBef>
            </a:pPr>
            <a:r>
              <a:rPr lang="nb-NO" altLang="nb-NO" b="1" dirty="0"/>
              <a:t>Jeg har lyst til å si et par ord om det å få seg relevant erfaring. Relevant erfaring kan være så mangt! Her er noen forslag til hvordan man kan kvalifisere seg underveis i studiene – og bli en attraktiv arbeidstaker</a:t>
            </a:r>
          </a:p>
          <a:p>
            <a:pPr eaLnBrk="1" hangingPunct="1">
              <a:spcBef>
                <a:spcPct val="0"/>
              </a:spcBef>
            </a:pPr>
            <a:endParaRPr lang="nb-NO" altLang="nb-NO" b="1" dirty="0"/>
          </a:p>
          <a:p>
            <a:pPr eaLnBrk="1" hangingPunct="1">
              <a:spcBef>
                <a:spcPct val="0"/>
              </a:spcBef>
            </a:pPr>
            <a:r>
              <a:rPr lang="nb-NO" altLang="nb-NO" dirty="0"/>
              <a:t>For de fleste nyutdannede vil den mest relevante erfaringen likevel ikke komme fra lønnet arbeid. Derimot har veldig mange studenter opparbeidet seg svært jobbrelevant kompetanse under studietiden, gjennom verv eller frivillig arbeid. Over 300 stud.org. på Blindern. Noen eksempler på praktisk erfaring man kan få gjennom frivillig engasjement er: </a:t>
            </a:r>
            <a:r>
              <a:rPr lang="nb-NO" altLang="nb-NO" b="1" dirty="0"/>
              <a:t>Ledererfaring, Prosjektarbeid, Kampanjearbeid, Internasjonal erfaring, Veiledning… </a:t>
            </a:r>
            <a:r>
              <a:rPr lang="nb-NO" altLang="nb-NO" dirty="0"/>
              <a:t>Verv i studentforeninger gir også nettverk, og kan også – dersom du er aktiv i studentforeninger som har arbeidsgiverkontakt – gi bransjekunnskap.</a:t>
            </a:r>
            <a:endParaRPr lang="nb-NO" altLang="nb-NO" b="1" dirty="0"/>
          </a:p>
          <a:p>
            <a:pPr eaLnBrk="1" hangingPunct="1">
              <a:spcBef>
                <a:spcPct val="0"/>
              </a:spcBef>
            </a:pPr>
            <a:r>
              <a:rPr lang="nb-NO" altLang="nb-NO" dirty="0"/>
              <a:t>Studentforeninger kan være et ypperlig sted å starte. Fordi disse er drevet av studenter innehar man ikke sentrale verv eller arbeidsoppgaver over en årrekke. Studenter fullfører utdanningen sin, får jobb, og dermed er det behov for nye personer til å ta deres plass. Dette gjør også at du ikke trenger å jobbe frivillig i lengre tid før muligheten for å «stige i gradene» eller få jobbrelevante arbeidsoppgaver byr seg.</a:t>
            </a:r>
          </a:p>
          <a:p>
            <a:endParaRPr lang="nb-NO" dirty="0"/>
          </a:p>
        </p:txBody>
      </p:sp>
      <p:sp>
        <p:nvSpPr>
          <p:cNvPr id="4" name="Plassholder for lysbildenummer 3"/>
          <p:cNvSpPr>
            <a:spLocks noGrp="1"/>
          </p:cNvSpPr>
          <p:nvPr>
            <p:ph type="sldNum" sz="quarter" idx="10"/>
          </p:nvPr>
        </p:nvSpPr>
        <p:spPr/>
        <p:txBody>
          <a:bodyPr/>
          <a:lstStyle/>
          <a:p>
            <a:pPr>
              <a:defRPr/>
            </a:pPr>
            <a:fld id="{AABE392D-2F74-43A0-874C-624C272394F5}" type="slidenum">
              <a:rPr lang="nb-NO" altLang="nb-NO" smtClean="0"/>
              <a:pPr>
                <a:defRPr/>
              </a:pPr>
              <a:t>17</a:t>
            </a:fld>
            <a:endParaRPr lang="nb-NO" altLang="nb-NO"/>
          </a:p>
        </p:txBody>
      </p:sp>
    </p:spTree>
    <p:extLst>
      <p:ext uri="{BB962C8B-B14F-4D97-AF65-F5344CB8AC3E}">
        <p14:creationId xmlns:p14="http://schemas.microsoft.com/office/powerpoint/2010/main" val="1793160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18</a:t>
            </a:fld>
            <a:endParaRPr lang="en-US"/>
          </a:p>
        </p:txBody>
      </p:sp>
    </p:spTree>
    <p:extLst>
      <p:ext uri="{BB962C8B-B14F-4D97-AF65-F5344CB8AC3E}">
        <p14:creationId xmlns:p14="http://schemas.microsoft.com/office/powerpoint/2010/main" val="2913215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19</a:t>
            </a:fld>
            <a:endParaRPr lang="en-US"/>
          </a:p>
        </p:txBody>
      </p:sp>
    </p:spTree>
    <p:extLst>
      <p:ext uri="{BB962C8B-B14F-4D97-AF65-F5344CB8AC3E}">
        <p14:creationId xmlns:p14="http://schemas.microsoft.com/office/powerpoint/2010/main" val="10195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22</a:t>
            </a:fld>
            <a:endParaRPr lang="en-US"/>
          </a:p>
        </p:txBody>
      </p:sp>
    </p:spTree>
    <p:extLst>
      <p:ext uri="{BB962C8B-B14F-4D97-AF65-F5344CB8AC3E}">
        <p14:creationId xmlns:p14="http://schemas.microsoft.com/office/powerpoint/2010/main" val="259987815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nb-NO"/>
              <a:t>Klikk for å redigere tittelstil</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nb-NO"/>
              <a:t>Klikk på ikonet for å legge til et bilde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nb-NO"/>
              <a:t>Klikk for å redigere tittelstil</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nb-NO"/>
              <a:t>Klikk på ikonet for å legge til et bilde</a:t>
            </a:r>
            <a:endParaRPr lang="en-US"/>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3" name="Object 2" hidden="1">
                        <a:extLst>
                          <a:ext uri="{FF2B5EF4-FFF2-40B4-BE49-F238E27FC236}">
                            <a16:creationId xmlns:a16="http://schemas.microsoft.com/office/drawing/2014/main" id="{4C57EEA8-87A3-4F4A-8A88-C8CF94340B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nb-NO"/>
              <a:t>Klikk på ikonet for å legge til et bilde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nb-NO" noProof="0"/>
              <a:t>Klikk for å redigere tittelstil</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nb-NO"/>
              <a:t>Klikk på ikonet for å legge til et bilde</a:t>
            </a:r>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nb-NO"/>
              <a:t>Klikk for å redigere tekststiler i malen</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nb-NO" noProof="0"/>
              <a:t>Klikk for å redigere tittelstil</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nb-NO"/>
              <a:t>Klikk på ikonet for å legge til et bilde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nb-NO"/>
              <a:t>Klikk for å redigere tekststiler i malen</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nb-NO"/>
              <a:t>Klikk på ikonet for å legge til et bilde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nb-NO"/>
              <a:t>Klikk på ikonet for å legge til et bilde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nb-NO"/>
              <a:t>Klikk på ikonet for å legge til et bilde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nb-NO"/>
              <a:t>Klikk på ikonet for å legge til et bilde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nb-NO"/>
              <a:t>Klikk på ikonet for å legge til et bilde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nb-NO"/>
              <a:t>Klikk på ikonet for å legge til et bilde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nb-NO"/>
              <a:t>Klikk på ikonet for å legge til et bilde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nb-NO"/>
              <a:t>Klikk på ikonet for å legge til et bilde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nb-NO"/>
              <a:t>Klikk på ikonet for å legge til et bilde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nb-NO"/>
              <a:t>Klikk på ikonet for å legge til et bilde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nb-NO"/>
              <a:t>Klikk på ikonet for å legge til et bilde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One textbox with subheadin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B7FE76BD-1D32-4FE8-AC91-B195070748A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0" name="addin_colorbox" hidden="1">
            <a:extLst>
              <a:ext uri="{FF2B5EF4-FFF2-40B4-BE49-F238E27FC236}">
                <a16:creationId xmlns:a16="http://schemas.microsoft.com/office/drawing/2014/main" id="{577BCF49-E370-4191-A9D3-5E55520BEC0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64D7346C-42A8-4BF6-BD31-3EF03D696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1664CE25-C511-4C72-86B2-CD04C60CDC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3" name="addin_image" hidden="1">
            <a:extLst>
              <a:ext uri="{FF2B5EF4-FFF2-40B4-BE49-F238E27FC236}">
                <a16:creationId xmlns:a16="http://schemas.microsoft.com/office/drawing/2014/main" id="{1FDD2AD4-3CBB-4718-8708-A4ABD22FEE4F}"/>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4" name="addin_grouplist" hidden="1">
            <a:extLst>
              <a:ext uri="{FF2B5EF4-FFF2-40B4-BE49-F238E27FC236}">
                <a16:creationId xmlns:a16="http://schemas.microsoft.com/office/drawing/2014/main" id="{89CA383D-0F6C-4656-8C17-CCCA7960CDC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5" name="addin_logo" hidden="1">
            <a:extLst>
              <a:ext uri="{FF2B5EF4-FFF2-40B4-BE49-F238E27FC236}">
                <a16:creationId xmlns:a16="http://schemas.microsoft.com/office/drawing/2014/main" id="{574B200B-554A-44F6-A5CF-7E5E17C8547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6" name="addin_fillplaceholders" hidden="1">
            <a:extLst>
              <a:ext uri="{FF2B5EF4-FFF2-40B4-BE49-F238E27FC236}">
                <a16:creationId xmlns:a16="http://schemas.microsoft.com/office/drawing/2014/main" id="{E9F05AAF-95F2-4DEB-9E39-9C52A1AA2ECD}"/>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7" name="addin_background" hidden="1">
            <a:extLst>
              <a:ext uri="{FF2B5EF4-FFF2-40B4-BE49-F238E27FC236}">
                <a16:creationId xmlns:a16="http://schemas.microsoft.com/office/drawing/2014/main" id="{A0564F8C-C50F-400D-BD2B-ED1C4763FC27}"/>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7" name="Title 1">
            <a:extLst>
              <a:ext uri="{FF2B5EF4-FFF2-40B4-BE49-F238E27FC236}">
                <a16:creationId xmlns:a16="http://schemas.microsoft.com/office/drawing/2014/main" id="{CCEC6402-B72B-43A7-AB55-858B3D9C7C29}"/>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p>
        </p:txBody>
      </p:sp>
      <p:sp>
        <p:nvSpPr>
          <p:cNvPr id="8" name="Subtitle 2">
            <a:extLst>
              <a:ext uri="{FF2B5EF4-FFF2-40B4-BE49-F238E27FC236}">
                <a16:creationId xmlns:a16="http://schemas.microsoft.com/office/drawing/2014/main" id="{E3D099F6-7C77-4DBE-8B36-12B42A9CBF9B}"/>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a:p>
        </p:txBody>
      </p:sp>
      <p:sp>
        <p:nvSpPr>
          <p:cNvPr id="2" name="Content Placeholder 1">
            <a:extLst>
              <a:ext uri="{FF2B5EF4-FFF2-40B4-BE49-F238E27FC236}">
                <a16:creationId xmlns:a16="http://schemas.microsoft.com/office/drawing/2014/main" id="{E1884A91-9223-4B5D-BCF2-07CADE2A90D8}"/>
              </a:ext>
            </a:extLst>
          </p:cNvPr>
          <p:cNvSpPr>
            <a:spLocks noGrp="1"/>
          </p:cNvSpPr>
          <p:nvPr>
            <p:ph sz="quarter" idx="34"/>
          </p:nvPr>
        </p:nvSpPr>
        <p:spPr>
          <a:xfrm>
            <a:off x="360044" y="1757499"/>
            <a:ext cx="11471910"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4058395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Halvmåne bil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cap="none"/>
            </a:lvl1pPr>
          </a:lstStyle>
          <a:p>
            <a:r>
              <a:rPr lang="nb-NO"/>
              <a:t>Klikk for å redigere tittelstil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6" name="Plassholder for bilde 15"/>
          <p:cNvSpPr>
            <a:spLocks noGrp="1"/>
          </p:cNvSpPr>
          <p:nvPr>
            <p:ph type="pic" sz="quarter" idx="10"/>
          </p:nvPr>
        </p:nvSpPr>
        <p:spPr>
          <a:xfrm>
            <a:off x="7090608" y="0"/>
            <a:ext cx="5101392" cy="6858000"/>
          </a:xfrm>
          <a:custGeom>
            <a:avLst/>
            <a:gdLst>
              <a:gd name="connsiteX0" fmla="*/ 1190660 w 5101392"/>
              <a:gd name="connsiteY0" fmla="*/ 0 h 6858000"/>
              <a:gd name="connsiteX1" fmla="*/ 5101392 w 5101392"/>
              <a:gd name="connsiteY1" fmla="*/ 0 h 6858000"/>
              <a:gd name="connsiteX2" fmla="*/ 5101392 w 5101392"/>
              <a:gd name="connsiteY2" fmla="*/ 6858000 h 6858000"/>
              <a:gd name="connsiteX3" fmla="*/ 1727911 w 5101392"/>
              <a:gd name="connsiteY3" fmla="*/ 6858000 h 6858000"/>
              <a:gd name="connsiteX4" fmla="*/ 1634815 w 5101392"/>
              <a:gd name="connsiteY4" fmla="*/ 6791678 h 6858000"/>
              <a:gd name="connsiteX5" fmla="*/ 0 w 5101392"/>
              <a:gd name="connsiteY5" fmla="*/ 3186113 h 6858000"/>
              <a:gd name="connsiteX6" fmla="*/ 1086044 w 5101392"/>
              <a:gd name="connsiteY6" fmla="*/ 1114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392" h="6858000">
                <a:moveTo>
                  <a:pt x="1190660" y="0"/>
                </a:moveTo>
                <a:lnTo>
                  <a:pt x="5101392" y="0"/>
                </a:lnTo>
                <a:lnTo>
                  <a:pt x="5101392" y="6858000"/>
                </a:lnTo>
                <a:lnTo>
                  <a:pt x="1727911" y="6858000"/>
                </a:lnTo>
                <a:lnTo>
                  <a:pt x="1634815" y="6791678"/>
                </a:lnTo>
                <a:cubicBezTo>
                  <a:pt x="648485" y="6010282"/>
                  <a:pt x="0" y="4687003"/>
                  <a:pt x="0" y="3186113"/>
                </a:cubicBezTo>
                <a:cubicBezTo>
                  <a:pt x="0" y="1985401"/>
                  <a:pt x="415031" y="898360"/>
                  <a:pt x="1086044" y="111498"/>
                </a:cubicBezTo>
                <a:close/>
              </a:path>
            </a:pathLst>
          </a:custGeom>
        </p:spPr>
        <p:txBody>
          <a:bodyPr rtlCol="0">
            <a:noAutofit/>
          </a:bodyPr>
          <a:lstStyle/>
          <a:p>
            <a:pPr lvl="0"/>
            <a:r>
              <a:rPr lang="nb-NO" noProof="0"/>
              <a:t>Klikk på ikonet for å legge til et bilde</a:t>
            </a:r>
          </a:p>
        </p:txBody>
      </p:sp>
    </p:spTree>
    <p:extLst>
      <p:ext uri="{BB962C8B-B14F-4D97-AF65-F5344CB8AC3E}">
        <p14:creationId xmlns:p14="http://schemas.microsoft.com/office/powerpoint/2010/main" val="16084148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35" Type="http://schemas.openxmlformats.org/officeDocument/2006/relationships/image" Target="../media/image3.sv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1"/>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2" imgW="339" imgH="343" progId="TCLayout.ActiveDocument.1">
                  <p:embed/>
                </p:oleObj>
              </mc:Choice>
              <mc:Fallback>
                <p:oleObj name="think-cell Slide" r:id="rId32" imgW="339" imgH="343" progId="TCLayout.ActiveDocument.1">
                  <p:embed/>
                  <p:pic>
                    <p:nvPicPr>
                      <p:cNvPr id="7" name="Object 6" hidden="1">
                        <a:extLst>
                          <a:ext uri="{FF2B5EF4-FFF2-40B4-BE49-F238E27FC236}">
                            <a16:creationId xmlns:a16="http://schemas.microsoft.com/office/drawing/2014/main" id="{A22D069C-C025-484F-B809-F6C0328593D2}"/>
                          </a:ext>
                        </a:extLst>
                      </p:cNvPr>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nb-NO"/>
              <a:t>Klikk for å redigere tittelstil</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4">
            <a:extLst>
              <a:ext uri="{96DAC541-7B7A-43D3-8B79-37D633B846F1}">
                <asvg:svgBlip xmlns:asvg="http://schemas.microsoft.com/office/drawing/2016/SVG/main" r:embed="rId35"/>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1" r:id="rId28"/>
    <p:sldLayoutId id="2147483732" r:id="rId29"/>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Lav vinkel visning av bygnings hjørne mot Clear Blue-himmel">
            <a:extLst>
              <a:ext uri="{FF2B5EF4-FFF2-40B4-BE49-F238E27FC236}">
                <a16:creationId xmlns:a16="http://schemas.microsoft.com/office/drawing/2014/main" id="{653BC448-1E74-9426-08D6-4FAFB231BBE6}"/>
              </a:ext>
            </a:extLst>
          </p:cNvPr>
          <p:cNvPicPr>
            <a:picLocks noChangeAspect="1"/>
          </p:cNvPicPr>
          <p:nvPr/>
        </p:nvPicPr>
        <p:blipFill>
          <a:blip r:embed="rId3"/>
          <a:srcRect l="3263" r="31316"/>
          <a:stretch/>
        </p:blipFill>
        <p:spPr>
          <a:xfrm>
            <a:off x="6209880" y="10"/>
            <a:ext cx="5982120" cy="6857990"/>
          </a:xfrm>
          <a:prstGeom prst="rect">
            <a:avLst/>
          </a:prstGeom>
          <a:noFill/>
        </p:spPr>
      </p:pic>
      <p:sp>
        <p:nvSpPr>
          <p:cNvPr id="12" name="Title 11">
            <a:extLst>
              <a:ext uri="{FF2B5EF4-FFF2-40B4-BE49-F238E27FC236}">
                <a16:creationId xmlns:a16="http://schemas.microsoft.com/office/drawing/2014/main" id="{88D6712D-C227-04CA-E16B-98A2C89443F4}"/>
              </a:ext>
            </a:extLst>
          </p:cNvPr>
          <p:cNvSpPr>
            <a:spLocks noGrp="1"/>
          </p:cNvSpPr>
          <p:nvPr>
            <p:ph type="ctrTitle"/>
          </p:nvPr>
        </p:nvSpPr>
        <p:spPr>
          <a:xfrm>
            <a:off x="379038" y="239167"/>
            <a:ext cx="5075367" cy="2387600"/>
          </a:xfrm>
        </p:spPr>
        <p:txBody>
          <a:bodyPr anchor="t">
            <a:normAutofit/>
          </a:bodyPr>
          <a:lstStyle/>
          <a:p>
            <a:br>
              <a:rPr lang="en-US" dirty="0"/>
            </a:br>
            <a:r>
              <a:rPr lang="en-US" dirty="0" err="1"/>
              <a:t>Hvorfor</a:t>
            </a:r>
            <a:r>
              <a:rPr lang="en-US" dirty="0"/>
              <a:t> </a:t>
            </a:r>
            <a:r>
              <a:rPr lang="en-US" dirty="0" err="1"/>
              <a:t>karriere</a:t>
            </a:r>
            <a:r>
              <a:rPr lang="en-US" dirty="0"/>
              <a:t> </a:t>
            </a:r>
            <a:r>
              <a:rPr lang="en-US" dirty="0" err="1"/>
              <a:t>nå</a:t>
            </a:r>
            <a:r>
              <a:rPr lang="en-US" dirty="0"/>
              <a:t>?</a:t>
            </a:r>
          </a:p>
        </p:txBody>
      </p:sp>
      <p:sp>
        <p:nvSpPr>
          <p:cNvPr id="13" name="Subtitle 12">
            <a:extLst>
              <a:ext uri="{FF2B5EF4-FFF2-40B4-BE49-F238E27FC236}">
                <a16:creationId xmlns:a16="http://schemas.microsoft.com/office/drawing/2014/main" id="{9EB75878-E9BE-6CFD-8E63-BA93D64A7F27}"/>
              </a:ext>
            </a:extLst>
          </p:cNvPr>
          <p:cNvSpPr>
            <a:spLocks noGrp="1"/>
          </p:cNvSpPr>
          <p:nvPr>
            <p:ph type="body" sz="quarter" idx="22"/>
          </p:nvPr>
        </p:nvSpPr>
        <p:spPr>
          <a:xfrm>
            <a:off x="379038" y="4112581"/>
            <a:ext cx="5080128" cy="226283"/>
          </a:xfrm>
        </p:spPr>
        <p:txBody>
          <a:bodyPr vert="horz" lIns="0" tIns="0" rIns="0" bIns="0" rtlCol="0">
            <a:normAutofit/>
          </a:bodyPr>
          <a:lstStyle/>
          <a:p>
            <a:pPr>
              <a:lnSpc>
                <a:spcPct val="90000"/>
              </a:lnSpc>
            </a:pPr>
            <a:r>
              <a:rPr lang="en-US" sz="1600"/>
              <a:t>Gisle Hellsten	</a:t>
            </a:r>
          </a:p>
        </p:txBody>
      </p:sp>
      <p:sp>
        <p:nvSpPr>
          <p:cNvPr id="17" name="Text Placeholder 16">
            <a:extLst>
              <a:ext uri="{FF2B5EF4-FFF2-40B4-BE49-F238E27FC236}">
                <a16:creationId xmlns:a16="http://schemas.microsoft.com/office/drawing/2014/main" id="{D9DEB339-80A6-7BC2-D758-9306A07DD1BD}"/>
              </a:ext>
            </a:extLst>
          </p:cNvPr>
          <p:cNvSpPr>
            <a:spLocks noGrp="1"/>
          </p:cNvSpPr>
          <p:nvPr>
            <p:ph type="body" sz="quarter" idx="16"/>
          </p:nvPr>
        </p:nvSpPr>
        <p:spPr>
          <a:xfrm>
            <a:off x="383800" y="4379312"/>
            <a:ext cx="5075366" cy="226283"/>
          </a:xfrm>
        </p:spPr>
        <p:txBody>
          <a:bodyPr vert="horz" lIns="0" tIns="0" rIns="0" bIns="0" rtlCol="0">
            <a:normAutofit/>
          </a:bodyPr>
          <a:lstStyle/>
          <a:p>
            <a:pPr>
              <a:lnSpc>
                <a:spcPct val="90000"/>
              </a:lnSpc>
            </a:pPr>
            <a:r>
              <a:rPr lang="en-US" sz="1600" err="1"/>
              <a:t>Universitetet</a:t>
            </a:r>
            <a:r>
              <a:rPr lang="en-US" sz="1600"/>
              <a:t> </a:t>
            </a:r>
            <a:r>
              <a:rPr lang="en-US" sz="1600" err="1"/>
              <a:t>i</a:t>
            </a:r>
            <a:r>
              <a:rPr lang="en-US" sz="1600"/>
              <a:t> Oslo </a:t>
            </a:r>
            <a:r>
              <a:rPr lang="en-US" sz="1600" err="1"/>
              <a:t>Karriere</a:t>
            </a:r>
          </a:p>
        </p:txBody>
      </p:sp>
      <p:sp>
        <p:nvSpPr>
          <p:cNvPr id="7" name="Date Placeholder 6">
            <a:extLst>
              <a:ext uri="{FF2B5EF4-FFF2-40B4-BE49-F238E27FC236}">
                <a16:creationId xmlns:a16="http://schemas.microsoft.com/office/drawing/2014/main" id="{1FE0839F-7AF7-4025-2280-C28576AD398B}"/>
              </a:ext>
            </a:extLst>
          </p:cNvPr>
          <p:cNvSpPr>
            <a:spLocks noGrp="1"/>
          </p:cNvSpPr>
          <p:nvPr>
            <p:ph type="dt" sz="half" idx="10"/>
          </p:nvPr>
        </p:nvSpPr>
        <p:spPr>
          <a:xfrm>
            <a:off x="379038" y="5135118"/>
            <a:ext cx="5075367" cy="365125"/>
          </a:xfrm>
        </p:spPr>
        <p:txBody>
          <a:bodyPr anchor="ctr">
            <a:normAutofit/>
          </a:bodyPr>
          <a:lstStyle/>
          <a:p>
            <a:pPr>
              <a:spcAft>
                <a:spcPts val="600"/>
              </a:spcAft>
            </a:pPr>
            <a:r>
              <a:rPr lang="en-US" dirty="0"/>
              <a:t>16.08.2024</a:t>
            </a:r>
          </a:p>
        </p:txBody>
      </p:sp>
      <p:sp>
        <p:nvSpPr>
          <p:cNvPr id="14" name="Picture Placeholder 13">
            <a:extLst>
              <a:ext uri="{FF2B5EF4-FFF2-40B4-BE49-F238E27FC236}">
                <a16:creationId xmlns:a16="http://schemas.microsoft.com/office/drawing/2014/main" id="{66D1C207-8E6F-F856-8D0C-4F05D5BBF019}"/>
              </a:ext>
              <a:ext uri="{C183D7F6-B498-43B3-948B-1728B52AA6E4}">
                <adec:decorative xmlns:adec="http://schemas.microsoft.com/office/drawing/2017/decorative" val="1"/>
              </a:ext>
            </a:extLst>
          </p:cNvPr>
          <p:cNvSpPr>
            <a:spLocks noGrp="1"/>
          </p:cNvSpPr>
          <p:nvPr>
            <p:ph type="pic" sz="quarter" idx="13"/>
          </p:nvPr>
        </p:nvSpPr>
        <p:spPr/>
        <p:txBody>
          <a:bodyPr/>
          <a:lstStyle/>
          <a:p>
            <a:r>
              <a:rPr lang="nb-NO" dirty="0"/>
              <a:t>1</a:t>
            </a:r>
          </a:p>
        </p:txBody>
      </p:sp>
    </p:spTree>
    <p:extLst>
      <p:ext uri="{BB962C8B-B14F-4D97-AF65-F5344CB8AC3E}">
        <p14:creationId xmlns:p14="http://schemas.microsoft.com/office/powerpoint/2010/main" val="4049163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09F002C0-3597-E0FB-7629-0F6AA09DD3F5}"/>
              </a:ext>
            </a:extLst>
          </p:cNvPr>
          <p:cNvSpPr>
            <a:spLocks noGrp="1"/>
          </p:cNvSpPr>
          <p:nvPr>
            <p:ph type="pic" sz="quarter" idx="27"/>
          </p:nvPr>
        </p:nvSpPr>
        <p:spPr/>
        <p:txBody>
          <a:bodyPr/>
          <a:lstStyle/>
          <a:p>
            <a:pPr marL="342900" indent="-342900">
              <a:buFont typeface="Arial" panose="020B0604020202020204" pitchFamily="34" charset="0"/>
              <a:buChar char="•"/>
            </a:pPr>
            <a:r>
              <a:rPr lang="nb-NO" dirty="0"/>
              <a:t>Først og fremst – velkommen </a:t>
            </a:r>
            <a:r>
              <a:rPr lang="nb-NO"/>
              <a:t>til UiO og SV</a:t>
            </a:r>
            <a:endParaRPr lang="nb-NO" dirty="0"/>
          </a:p>
          <a:p>
            <a:pPr marL="342900" indent="-342900">
              <a:buFont typeface="Arial" panose="020B0604020202020204" pitchFamily="34" charset="0"/>
              <a:buChar char="•"/>
            </a:pPr>
            <a:r>
              <a:rPr lang="nb-NO" dirty="0"/>
              <a:t>Viktigere enn å tenke karriere nå er å bli kjent med UiO som studiested</a:t>
            </a:r>
          </a:p>
          <a:p>
            <a:pPr marL="740734" lvl="1" indent="-342900">
              <a:buFont typeface="Arial" panose="020B0604020202020204" pitchFamily="34" charset="0"/>
              <a:buChar char="•"/>
            </a:pPr>
            <a:r>
              <a:rPr lang="nb-NO" dirty="0"/>
              <a:t>Hvordan bli kjent med andre </a:t>
            </a:r>
          </a:p>
          <a:p>
            <a:pPr marL="740734" lvl="1" indent="-342900">
              <a:buFont typeface="Arial" panose="020B0604020202020204" pitchFamily="34" charset="0"/>
              <a:buChar char="•"/>
            </a:pPr>
            <a:r>
              <a:rPr lang="nb-NO" dirty="0"/>
              <a:t>Undersøke om det er noen studentforeninger som er aktuelle</a:t>
            </a:r>
          </a:p>
          <a:p>
            <a:pPr marL="740734" lvl="1" indent="-342900">
              <a:buFont typeface="Arial" panose="020B0604020202020204" pitchFamily="34" charset="0"/>
              <a:buChar char="•"/>
            </a:pPr>
            <a:r>
              <a:rPr lang="nb-NO" dirty="0"/>
              <a:t>Hvordan lage gode studievaner for deg selv</a:t>
            </a:r>
          </a:p>
          <a:p>
            <a:pPr marL="740734" lvl="1" indent="-342900">
              <a:buFont typeface="Arial" panose="020B0604020202020204" pitchFamily="34" charset="0"/>
              <a:buChar char="•"/>
            </a:pPr>
            <a:r>
              <a:rPr lang="nb-NO" dirty="0"/>
              <a:t>Hvordan bli kjent i Oslo</a:t>
            </a:r>
          </a:p>
          <a:p>
            <a:pPr marL="342900" indent="-342900">
              <a:buFont typeface="Arial" panose="020B0604020202020204" pitchFamily="34" charset="0"/>
              <a:buChar char="•"/>
            </a:pPr>
            <a:r>
              <a:rPr lang="nb-NO" dirty="0"/>
              <a:t>Men – det kan også være lurt å ha et blikk mot hva du skal bli</a:t>
            </a:r>
          </a:p>
          <a:p>
            <a:pPr marL="740734" lvl="1" indent="-342900">
              <a:buFont typeface="Arial" panose="020B0604020202020204" pitchFamily="34" charset="0"/>
              <a:buChar char="•"/>
            </a:pPr>
            <a:r>
              <a:rPr lang="nb-NO" dirty="0"/>
              <a:t>Deltidsjobb</a:t>
            </a:r>
          </a:p>
          <a:p>
            <a:pPr marL="740734" lvl="1" indent="-342900">
              <a:buFont typeface="Arial" panose="020B0604020202020204" pitchFamily="34" charset="0"/>
              <a:buChar char="•"/>
            </a:pPr>
            <a:r>
              <a:rPr lang="nb-NO" dirty="0"/>
              <a:t>Erfaring du ikke får gjennom studier med mer</a:t>
            </a:r>
          </a:p>
          <a:p>
            <a:pPr marL="342900" indent="-342900">
              <a:buFont typeface="Arial" panose="020B0604020202020204" pitchFamily="34" charset="0"/>
              <a:buChar char="•"/>
            </a:pPr>
            <a:r>
              <a:rPr lang="nb-NO" dirty="0"/>
              <a:t>Arbeidsgiver er ofte opptatt av </a:t>
            </a:r>
            <a:r>
              <a:rPr lang="nb-NO" dirty="0" err="1"/>
              <a:t>helhetlighet</a:t>
            </a:r>
            <a:endParaRPr lang="nb-NO" dirty="0"/>
          </a:p>
          <a:p>
            <a:pPr marL="740734" lvl="1" indent="-342900">
              <a:buFont typeface="Arial" panose="020B0604020202020204" pitchFamily="34" charset="0"/>
              <a:buChar char="•"/>
            </a:pPr>
            <a:endParaRPr lang="nb-NO" dirty="0"/>
          </a:p>
          <a:p>
            <a:pPr marL="740734" lvl="1" indent="-342900">
              <a:buFont typeface="Arial" panose="020B0604020202020204" pitchFamily="34" charset="0"/>
              <a:buChar char="•"/>
            </a:pPr>
            <a:endParaRPr lang="nb-NO" dirty="0"/>
          </a:p>
        </p:txBody>
      </p:sp>
      <p:sp>
        <p:nvSpPr>
          <p:cNvPr id="3" name="Plassholder for tekst 2">
            <a:extLst>
              <a:ext uri="{FF2B5EF4-FFF2-40B4-BE49-F238E27FC236}">
                <a16:creationId xmlns:a16="http://schemas.microsoft.com/office/drawing/2014/main" id="{3B145005-208E-2C6E-789B-07832762E56B}"/>
              </a:ext>
            </a:extLst>
          </p:cNvPr>
          <p:cNvSpPr>
            <a:spLocks noGrp="1"/>
          </p:cNvSpPr>
          <p:nvPr>
            <p:ph type="body" sz="quarter" idx="28"/>
          </p:nvPr>
        </p:nvSpPr>
        <p:spPr/>
        <p:txBody>
          <a:bodyPr/>
          <a:lstStyle/>
          <a:p>
            <a:endParaRPr lang="nb-NO"/>
          </a:p>
        </p:txBody>
      </p:sp>
      <p:sp>
        <p:nvSpPr>
          <p:cNvPr id="4" name="Tittel 3">
            <a:extLst>
              <a:ext uri="{FF2B5EF4-FFF2-40B4-BE49-F238E27FC236}">
                <a16:creationId xmlns:a16="http://schemas.microsoft.com/office/drawing/2014/main" id="{8B9CD4A9-454A-D77A-D3B1-820043068B03}"/>
              </a:ext>
            </a:extLst>
          </p:cNvPr>
          <p:cNvSpPr>
            <a:spLocks noGrp="1"/>
          </p:cNvSpPr>
          <p:nvPr>
            <p:ph type="title"/>
          </p:nvPr>
        </p:nvSpPr>
        <p:spPr/>
        <p:txBody>
          <a:bodyPr/>
          <a:lstStyle/>
          <a:p>
            <a:r>
              <a:rPr lang="nb-NO" dirty="0"/>
              <a:t>Det er lenge til du er ferdig</a:t>
            </a:r>
          </a:p>
        </p:txBody>
      </p:sp>
    </p:spTree>
    <p:extLst>
      <p:ext uri="{BB962C8B-B14F-4D97-AF65-F5344CB8AC3E}">
        <p14:creationId xmlns:p14="http://schemas.microsoft.com/office/powerpoint/2010/main" val="3329835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1">
            <a:extLst>
              <a:ext uri="{FF2B5EF4-FFF2-40B4-BE49-F238E27FC236}">
                <a16:creationId xmlns:a16="http://schemas.microsoft.com/office/drawing/2014/main" id="{203F500F-3C9B-0EA6-383D-A1D3B513786F}"/>
              </a:ext>
            </a:extLst>
          </p:cNvPr>
          <p:cNvSpPr>
            <a:spLocks noGrp="1"/>
          </p:cNvSpPr>
          <p:nvPr>
            <p:ph type="ftr" sz="quarter" idx="3"/>
          </p:nvPr>
        </p:nvSpPr>
        <p:spPr>
          <a:xfrm>
            <a:off x="1837732" y="6243181"/>
            <a:ext cx="1501215" cy="259232"/>
          </a:xfrm>
        </p:spPr>
        <p:txBody>
          <a:bodyPr/>
          <a:lstStyle/>
          <a:p>
            <a:endParaRPr lang="nb-NO"/>
          </a:p>
        </p:txBody>
      </p:sp>
      <p:sp>
        <p:nvSpPr>
          <p:cNvPr id="3" name="Plassholder for lysbildenummer 2">
            <a:extLst>
              <a:ext uri="{FF2B5EF4-FFF2-40B4-BE49-F238E27FC236}">
                <a16:creationId xmlns:a16="http://schemas.microsoft.com/office/drawing/2014/main" id="{E19E3016-3DF1-EED5-DDDA-01C83614BA6E}"/>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3</a:t>
            </a:fld>
            <a:endParaRPr lang="en-US"/>
          </a:p>
        </p:txBody>
      </p:sp>
      <p:sp>
        <p:nvSpPr>
          <p:cNvPr id="12" name="Title 3">
            <a:extLst>
              <a:ext uri="{FF2B5EF4-FFF2-40B4-BE49-F238E27FC236}">
                <a16:creationId xmlns:a16="http://schemas.microsoft.com/office/drawing/2014/main" id="{77B1FD43-3D11-FA01-C76A-F371F019F0A0}"/>
              </a:ext>
            </a:extLst>
          </p:cNvPr>
          <p:cNvSpPr>
            <a:spLocks noGrp="1"/>
          </p:cNvSpPr>
          <p:nvPr>
            <p:ph type="title"/>
          </p:nvPr>
        </p:nvSpPr>
        <p:spPr>
          <a:xfrm>
            <a:off x="360044" y="360045"/>
            <a:ext cx="11471910" cy="542658"/>
          </a:xfrm>
        </p:spPr>
        <p:txBody>
          <a:bodyPr anchor="t">
            <a:normAutofit/>
          </a:bodyPr>
          <a:lstStyle/>
          <a:p>
            <a:r>
              <a:rPr lang="en-US" dirty="0" err="1"/>
              <a:t>Studenter</a:t>
            </a:r>
            <a:r>
              <a:rPr lang="en-US" dirty="0"/>
              <a:t> </a:t>
            </a:r>
            <a:r>
              <a:rPr lang="en-US" dirty="0" err="1"/>
              <a:t>fra</a:t>
            </a:r>
            <a:r>
              <a:rPr lang="en-US" dirty="0"/>
              <a:t> SV </a:t>
            </a:r>
            <a:r>
              <a:rPr lang="en-US" dirty="0" err="1"/>
              <a:t>får</a:t>
            </a:r>
            <a:r>
              <a:rPr lang="en-US" dirty="0"/>
              <a:t> </a:t>
            </a:r>
            <a:r>
              <a:rPr lang="en-US" dirty="0" err="1"/>
              <a:t>raskt</a:t>
            </a:r>
            <a:r>
              <a:rPr lang="en-US" dirty="0"/>
              <a:t> </a:t>
            </a:r>
            <a:r>
              <a:rPr lang="en-US" dirty="0" err="1"/>
              <a:t>jobb</a:t>
            </a:r>
            <a:endParaRPr lang="en-US" dirty="0"/>
          </a:p>
        </p:txBody>
      </p:sp>
      <p:pic>
        <p:nvPicPr>
          <p:cNvPr id="4" name="Bilde 3">
            <a:extLst>
              <a:ext uri="{FF2B5EF4-FFF2-40B4-BE49-F238E27FC236}">
                <a16:creationId xmlns:a16="http://schemas.microsoft.com/office/drawing/2014/main" id="{EC1A74AB-3057-8D32-B41E-F7EEA90EC85D}"/>
              </a:ext>
            </a:extLst>
          </p:cNvPr>
          <p:cNvPicPr>
            <a:picLocks noChangeAspect="1"/>
          </p:cNvPicPr>
          <p:nvPr/>
        </p:nvPicPr>
        <p:blipFill>
          <a:blip r:embed="rId2"/>
          <a:stretch>
            <a:fillRect/>
          </a:stretch>
        </p:blipFill>
        <p:spPr>
          <a:xfrm>
            <a:off x="360044" y="2760047"/>
            <a:ext cx="11471910" cy="1462669"/>
          </a:xfrm>
          <a:prstGeom prst="rect">
            <a:avLst/>
          </a:prstGeom>
          <a:noFill/>
          <a:effectLst>
            <a:outerShdw blurRad="50800" dist="50800" dir="5400000" algn="ctr" rotWithShape="0">
              <a:srgbClr val="010000">
                <a:alpha val="0"/>
              </a:srgbClr>
            </a:outerShdw>
          </a:effectLst>
        </p:spPr>
      </p:pic>
    </p:spTree>
    <p:extLst>
      <p:ext uri="{BB962C8B-B14F-4D97-AF65-F5344CB8AC3E}">
        <p14:creationId xmlns:p14="http://schemas.microsoft.com/office/powerpoint/2010/main" val="3593531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4AA0B4E8-97E7-750C-4BD9-39320BE25155}"/>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7C54B3E0-9B88-2A3A-B024-1EFE3AB18835}"/>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
        <p:nvSpPr>
          <p:cNvPr id="4" name="Tittel 3">
            <a:extLst>
              <a:ext uri="{FF2B5EF4-FFF2-40B4-BE49-F238E27FC236}">
                <a16:creationId xmlns:a16="http://schemas.microsoft.com/office/drawing/2014/main" id="{66C4B2A7-D7A6-D4B2-8B71-51B77D2D7E4F}"/>
              </a:ext>
            </a:extLst>
          </p:cNvPr>
          <p:cNvSpPr>
            <a:spLocks noGrp="1"/>
          </p:cNvSpPr>
          <p:nvPr>
            <p:ph type="title"/>
          </p:nvPr>
        </p:nvSpPr>
        <p:spPr/>
        <p:txBody>
          <a:bodyPr/>
          <a:lstStyle/>
          <a:p>
            <a:r>
              <a:rPr lang="nb-NO" dirty="0"/>
              <a:t>Finn din fremtid </a:t>
            </a:r>
          </a:p>
        </p:txBody>
      </p:sp>
      <p:sp>
        <p:nvSpPr>
          <p:cNvPr id="5" name="Undertittel 4">
            <a:extLst>
              <a:ext uri="{FF2B5EF4-FFF2-40B4-BE49-F238E27FC236}">
                <a16:creationId xmlns:a16="http://schemas.microsoft.com/office/drawing/2014/main" id="{91D3330D-981D-5425-AD02-3531EA9028EB}"/>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BF534D5F-A46B-192C-DF3F-3E69236621C3}"/>
              </a:ext>
            </a:extLst>
          </p:cNvPr>
          <p:cNvSpPr>
            <a:spLocks noGrp="1"/>
          </p:cNvSpPr>
          <p:nvPr>
            <p:ph sz="quarter" idx="30"/>
          </p:nvPr>
        </p:nvSpPr>
        <p:spPr/>
        <p:txBody>
          <a:bodyPr/>
          <a:lstStyle/>
          <a:p>
            <a:r>
              <a:rPr lang="nb-NO" sz="2000" dirty="0"/>
              <a:t>Du kan ta korte emner om karriere, ett hvert semester </a:t>
            </a:r>
          </a:p>
          <a:p>
            <a:r>
              <a:rPr lang="nb-NO" sz="2000" dirty="0"/>
              <a:t>Første semester: Emnet UIOKAR0110</a:t>
            </a:r>
          </a:p>
          <a:p>
            <a:r>
              <a:rPr lang="nb-NO" sz="2000" dirty="0"/>
              <a:t>Du melder deg opp i </a:t>
            </a:r>
            <a:r>
              <a:rPr lang="nb-NO" sz="2000" dirty="0" err="1"/>
              <a:t>Studentweb</a:t>
            </a:r>
            <a:endParaRPr lang="nb-NO" sz="2000" dirty="0"/>
          </a:p>
          <a:p>
            <a:r>
              <a:rPr lang="nb-NO" sz="2000" dirty="0"/>
              <a:t>Få innsikt i hvordan du kan bruke utdanningen din i arbeidslivet</a:t>
            </a:r>
          </a:p>
          <a:p>
            <a:r>
              <a:rPr lang="nb-NO" sz="2000" dirty="0"/>
              <a:t>Finne ut av hvordan du kan skaffe deg variert erfaring i studietida</a:t>
            </a:r>
          </a:p>
          <a:p>
            <a:r>
              <a:rPr lang="nb-NO" sz="2000" dirty="0"/>
              <a:t>Bli bevisst på hva kompetansen din er, og hvordan du kan vise den frem for fremtidige arbeidsgivere</a:t>
            </a:r>
          </a:p>
          <a:p>
            <a:pPr marL="0" indent="0">
              <a:buNone/>
            </a:pPr>
            <a:r>
              <a:rPr lang="nb-NO" dirty="0"/>
              <a:t> </a:t>
            </a:r>
          </a:p>
          <a:p>
            <a:endParaRPr lang="nb-NO" dirty="0"/>
          </a:p>
          <a:p>
            <a:endParaRPr lang="nb-NO" dirty="0"/>
          </a:p>
        </p:txBody>
      </p:sp>
      <p:sp>
        <p:nvSpPr>
          <p:cNvPr id="8" name="Plassholder for tekst 7">
            <a:extLst>
              <a:ext uri="{FF2B5EF4-FFF2-40B4-BE49-F238E27FC236}">
                <a16:creationId xmlns:a16="http://schemas.microsoft.com/office/drawing/2014/main" id="{5257B7FC-EBED-AE80-82D3-0F889B1D0338}"/>
              </a:ext>
            </a:extLst>
          </p:cNvPr>
          <p:cNvSpPr>
            <a:spLocks noGrp="1"/>
          </p:cNvSpPr>
          <p:nvPr>
            <p:ph type="body" sz="quarter" idx="16"/>
          </p:nvPr>
        </p:nvSpPr>
        <p:spPr/>
        <p:txBody>
          <a:bodyPr/>
          <a:lstStyle/>
          <a:p>
            <a:endParaRPr lang="nb-NO"/>
          </a:p>
        </p:txBody>
      </p:sp>
      <p:pic>
        <p:nvPicPr>
          <p:cNvPr id="9" name="Plassholder for bilde 3" descr="Et bilde som inneholder person, personer, folkemengde&#10;&#10;Automatisk generert beskrivelse">
            <a:extLst>
              <a:ext uri="{FF2B5EF4-FFF2-40B4-BE49-F238E27FC236}">
                <a16:creationId xmlns:a16="http://schemas.microsoft.com/office/drawing/2014/main" id="{ED877AFA-9411-5199-99B3-52B55A81DB01}"/>
              </a:ext>
            </a:extLst>
          </p:cNvPr>
          <p:cNvPicPr>
            <a:picLocks noGrp="1" noChangeAspect="1"/>
          </p:cNvPicPr>
          <p:nvPr>
            <p:ph type="pic" sz="quarter" idx="27"/>
          </p:nvPr>
        </p:nvPicPr>
        <p:blipFill>
          <a:blip r:embed="rId2"/>
          <a:srcRect t="7261" b="7261"/>
          <a:stretch>
            <a:fillRect/>
          </a:stretch>
        </p:blipFill>
        <p:spPr>
          <a:xfrm>
            <a:off x="7678738" y="360363"/>
            <a:ext cx="4152900" cy="5326062"/>
          </a:xfrm>
        </p:spPr>
      </p:pic>
    </p:spTree>
    <p:extLst>
      <p:ext uri="{BB962C8B-B14F-4D97-AF65-F5344CB8AC3E}">
        <p14:creationId xmlns:p14="http://schemas.microsoft.com/office/powerpoint/2010/main" val="2598308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01A14FA1-CDD8-E93C-AA97-20F66E7D3BA7}"/>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F15B3052-8BC1-89EA-ACA2-42045CD05AE2}"/>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dirty="0"/>
          </a:p>
        </p:txBody>
      </p:sp>
      <p:sp>
        <p:nvSpPr>
          <p:cNvPr id="4" name="Tittel 3">
            <a:extLst>
              <a:ext uri="{FF2B5EF4-FFF2-40B4-BE49-F238E27FC236}">
                <a16:creationId xmlns:a16="http://schemas.microsoft.com/office/drawing/2014/main" id="{90D06BF5-7830-FA00-C96E-FB39FEBDEF92}"/>
              </a:ext>
            </a:extLst>
          </p:cNvPr>
          <p:cNvSpPr>
            <a:spLocks noGrp="1"/>
          </p:cNvSpPr>
          <p:nvPr>
            <p:ph type="title"/>
          </p:nvPr>
        </p:nvSpPr>
        <p:spPr/>
        <p:txBody>
          <a:bodyPr/>
          <a:lstStyle/>
          <a:p>
            <a:r>
              <a:rPr lang="nb-NO" dirty="0"/>
              <a:t>Finn din fremtid – karriereemner til dere </a:t>
            </a:r>
          </a:p>
        </p:txBody>
      </p:sp>
      <p:sp>
        <p:nvSpPr>
          <p:cNvPr id="5" name="Plassholder for innhold 4">
            <a:extLst>
              <a:ext uri="{FF2B5EF4-FFF2-40B4-BE49-F238E27FC236}">
                <a16:creationId xmlns:a16="http://schemas.microsoft.com/office/drawing/2014/main" id="{9DC0A578-E040-9B96-680E-8661C574E307}"/>
              </a:ext>
            </a:extLst>
          </p:cNvPr>
          <p:cNvSpPr>
            <a:spLocks noGrp="1"/>
          </p:cNvSpPr>
          <p:nvPr>
            <p:ph sz="quarter" idx="28"/>
          </p:nvPr>
        </p:nvSpPr>
        <p:spPr/>
        <p:txBody>
          <a:bodyPr/>
          <a:lstStyle/>
          <a:p>
            <a:pPr marL="342900" indent="-342900">
              <a:buFont typeface="Arial" panose="020B0604020202020204" pitchFamily="34" charset="0"/>
              <a:buChar char="•"/>
            </a:pPr>
            <a:endParaRPr lang="nb-NO" b="0" i="0" dirty="0">
              <a:solidFill>
                <a:srgbClr val="000000"/>
              </a:solidFill>
              <a:effectLst/>
              <a:latin typeface="Times New Roman" panose="02020603050405020304" pitchFamily="18" charset="0"/>
            </a:endParaRPr>
          </a:p>
          <a:p>
            <a:pPr marL="342900" indent="-342900">
              <a:buFont typeface="Arial" panose="020B0604020202020204" pitchFamily="34" charset="0"/>
              <a:buChar char="•"/>
            </a:pPr>
            <a:endParaRPr lang="nb-NO" dirty="0">
              <a:latin typeface="Times New Roman" panose="02020603050405020304" pitchFamily="18" charset="0"/>
            </a:endParaRPr>
          </a:p>
          <a:p>
            <a:pPr marL="342900" indent="-342900">
              <a:buFont typeface="Arial" panose="020B0604020202020204" pitchFamily="34" charset="0"/>
              <a:buChar char="•"/>
            </a:pPr>
            <a:r>
              <a:rPr lang="nb-NO" b="0" i="0" dirty="0">
                <a:solidFill>
                  <a:srgbClr val="000000"/>
                </a:solidFill>
                <a:effectLst/>
                <a:latin typeface="Times New Roman" panose="02020603050405020304" pitchFamily="18" charset="0"/>
              </a:rPr>
              <a:t>Finn din fremtid handler om å utforske hvem du er, være bevisst på hva du kan og hva du vil, og å bruke denne bevisstheten til å ta gode valg gjennom studietiden</a:t>
            </a:r>
          </a:p>
          <a:p>
            <a:pPr marL="342900" indent="-342900">
              <a:buFont typeface="Arial" panose="020B0604020202020204" pitchFamily="34" charset="0"/>
              <a:buChar char="•"/>
            </a:pPr>
            <a:r>
              <a:rPr lang="nb-NO" dirty="0">
                <a:latin typeface="Times New Roman" panose="02020603050405020304" pitchFamily="18" charset="0"/>
              </a:rPr>
              <a:t>Karrierestøtte gjennom hele studieløpet</a:t>
            </a:r>
          </a:p>
          <a:p>
            <a:pPr marL="342900" indent="-342900">
              <a:buFont typeface="Arial" panose="020B0604020202020204" pitchFamily="34" charset="0"/>
              <a:buChar char="•"/>
            </a:pPr>
            <a:r>
              <a:rPr lang="nb-NO" dirty="0">
                <a:latin typeface="Times New Roman" panose="02020603050405020304" pitchFamily="18" charset="0"/>
              </a:rPr>
              <a:t>Studentlivet er mer enn bare fag</a:t>
            </a:r>
          </a:p>
          <a:p>
            <a:pPr marL="342900" indent="-342900">
              <a:buFont typeface="Arial" panose="020B0604020202020204" pitchFamily="34" charset="0"/>
              <a:buChar char="•"/>
            </a:pPr>
            <a:r>
              <a:rPr lang="nb-NO" dirty="0">
                <a:latin typeface="Times New Roman" panose="02020603050405020304" pitchFamily="18" charset="0"/>
              </a:rPr>
              <a:t>Deltidsjobb, LinkedIn, CV, søknad, og mye mer </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03784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E9526DF1-379E-664F-4F16-2BD8F1500D7B}"/>
              </a:ext>
            </a:extLst>
          </p:cNvPr>
          <p:cNvSpPr txBox="1">
            <a:spLocks/>
          </p:cNvSpPr>
          <p:nvPr/>
        </p:nvSpPr>
        <p:spPr>
          <a:xfrm>
            <a:off x="1024128" y="471509"/>
            <a:ext cx="5478272" cy="1737360"/>
          </a:xfrm>
          <a:prstGeom prst="rect">
            <a:avLst/>
          </a:prstGeom>
        </p:spPr>
        <p:txBody>
          <a:bodyPr vert="horz" lIns="91440" tIns="45720" rIns="91440" bIns="45720" rtlCol="0" anchor="ctr">
            <a:normAutofit/>
          </a:bodyPr>
          <a:lstStyle>
            <a:lvl1pPr algn="l" rtl="0" eaLnBrk="1" fontAlgn="base" hangingPunct="1">
              <a:lnSpc>
                <a:spcPct val="80000"/>
              </a:lnSpc>
              <a:spcBef>
                <a:spcPct val="0"/>
              </a:spcBef>
              <a:spcAft>
                <a:spcPct val="0"/>
              </a:spcAft>
              <a:defRPr sz="5000" kern="1200" cap="none" spc="100">
                <a:solidFill>
                  <a:srgbClr val="646463"/>
                </a:solidFill>
                <a:latin typeface="+mj-lt"/>
                <a:ea typeface="+mj-ea"/>
                <a:cs typeface="+mj-cs"/>
              </a:defRPr>
            </a:lvl1pPr>
            <a:lvl2pPr algn="l" rtl="0" eaLnBrk="1" fontAlgn="base" hangingPunct="1">
              <a:lnSpc>
                <a:spcPct val="80000"/>
              </a:lnSpc>
              <a:spcBef>
                <a:spcPct val="0"/>
              </a:spcBef>
              <a:spcAft>
                <a:spcPct val="0"/>
              </a:spcAft>
              <a:defRPr sz="5000">
                <a:solidFill>
                  <a:srgbClr val="646463"/>
                </a:solidFill>
                <a:latin typeface="Tahoma" panose="020B0604030504040204" pitchFamily="34" charset="0"/>
              </a:defRPr>
            </a:lvl2pPr>
            <a:lvl3pPr algn="l" rtl="0" eaLnBrk="1" fontAlgn="base" hangingPunct="1">
              <a:lnSpc>
                <a:spcPct val="80000"/>
              </a:lnSpc>
              <a:spcBef>
                <a:spcPct val="0"/>
              </a:spcBef>
              <a:spcAft>
                <a:spcPct val="0"/>
              </a:spcAft>
              <a:defRPr sz="5000">
                <a:solidFill>
                  <a:srgbClr val="646463"/>
                </a:solidFill>
                <a:latin typeface="Tahoma" panose="020B0604030504040204" pitchFamily="34" charset="0"/>
              </a:defRPr>
            </a:lvl3pPr>
            <a:lvl4pPr algn="l" rtl="0" eaLnBrk="1" fontAlgn="base" hangingPunct="1">
              <a:lnSpc>
                <a:spcPct val="80000"/>
              </a:lnSpc>
              <a:spcBef>
                <a:spcPct val="0"/>
              </a:spcBef>
              <a:spcAft>
                <a:spcPct val="0"/>
              </a:spcAft>
              <a:defRPr sz="5000">
                <a:solidFill>
                  <a:srgbClr val="646463"/>
                </a:solidFill>
                <a:latin typeface="Tahoma" panose="020B0604030504040204" pitchFamily="34" charset="0"/>
              </a:defRPr>
            </a:lvl4pPr>
            <a:lvl5pPr algn="l" rtl="0" eaLnBrk="1" fontAlgn="base" hangingPunct="1">
              <a:lnSpc>
                <a:spcPct val="80000"/>
              </a:lnSpc>
              <a:spcBef>
                <a:spcPct val="0"/>
              </a:spcBef>
              <a:spcAft>
                <a:spcPct val="0"/>
              </a:spcAft>
              <a:defRPr sz="5000">
                <a:solidFill>
                  <a:srgbClr val="646463"/>
                </a:solidFill>
                <a:latin typeface="Tahoma" panose="020B0604030504040204" pitchFamily="34" charset="0"/>
              </a:defRPr>
            </a:lvl5pPr>
            <a:lvl6pPr marL="457200" algn="l" rtl="0" eaLnBrk="1" fontAlgn="base" hangingPunct="1">
              <a:lnSpc>
                <a:spcPct val="80000"/>
              </a:lnSpc>
              <a:spcBef>
                <a:spcPct val="0"/>
              </a:spcBef>
              <a:spcAft>
                <a:spcPct val="0"/>
              </a:spcAft>
              <a:defRPr sz="5000">
                <a:solidFill>
                  <a:srgbClr val="646463"/>
                </a:solidFill>
                <a:latin typeface="Tahoma" panose="020B0604030504040204" pitchFamily="34" charset="0"/>
              </a:defRPr>
            </a:lvl6pPr>
            <a:lvl7pPr marL="914400" algn="l" rtl="0" eaLnBrk="1" fontAlgn="base" hangingPunct="1">
              <a:lnSpc>
                <a:spcPct val="80000"/>
              </a:lnSpc>
              <a:spcBef>
                <a:spcPct val="0"/>
              </a:spcBef>
              <a:spcAft>
                <a:spcPct val="0"/>
              </a:spcAft>
              <a:defRPr sz="5000">
                <a:solidFill>
                  <a:srgbClr val="646463"/>
                </a:solidFill>
                <a:latin typeface="Tahoma" panose="020B0604030504040204" pitchFamily="34" charset="0"/>
              </a:defRPr>
            </a:lvl7pPr>
            <a:lvl8pPr marL="1371600" algn="l" rtl="0" eaLnBrk="1" fontAlgn="base" hangingPunct="1">
              <a:lnSpc>
                <a:spcPct val="80000"/>
              </a:lnSpc>
              <a:spcBef>
                <a:spcPct val="0"/>
              </a:spcBef>
              <a:spcAft>
                <a:spcPct val="0"/>
              </a:spcAft>
              <a:defRPr sz="5000">
                <a:solidFill>
                  <a:srgbClr val="646463"/>
                </a:solidFill>
                <a:latin typeface="Tahoma" panose="020B0604030504040204" pitchFamily="34" charset="0"/>
              </a:defRPr>
            </a:lvl8pPr>
            <a:lvl9pPr marL="1828800" algn="l" rtl="0" eaLnBrk="1" fontAlgn="base" hangingPunct="1">
              <a:lnSpc>
                <a:spcPct val="80000"/>
              </a:lnSpc>
              <a:spcBef>
                <a:spcPct val="0"/>
              </a:spcBef>
              <a:spcAft>
                <a:spcPct val="0"/>
              </a:spcAft>
              <a:defRPr sz="5000">
                <a:solidFill>
                  <a:srgbClr val="646463"/>
                </a:solidFill>
                <a:latin typeface="Tahoma" panose="020B0604030504040204" pitchFamily="34" charset="0"/>
              </a:defRPr>
            </a:lvl9pPr>
          </a:lstStyle>
          <a:p>
            <a:pPr defTabSz="914400">
              <a:spcAft>
                <a:spcPts val="600"/>
              </a:spcAft>
            </a:pPr>
            <a:r>
              <a:rPr lang="nb-NO" sz="4000"/>
              <a:t>Hvorfor «Finn </a:t>
            </a:r>
            <a:r>
              <a:rPr lang="nb-NO" sz="4000" dirty="0"/>
              <a:t>din </a:t>
            </a:r>
            <a:r>
              <a:rPr lang="nb-NO" sz="4000"/>
              <a:t>fremtid?»</a:t>
            </a:r>
            <a:endParaRPr lang="nb-NO" sz="4000" dirty="0"/>
          </a:p>
        </p:txBody>
      </p:sp>
      <p:sp>
        <p:nvSpPr>
          <p:cNvPr id="17" name="Text Placeholder 2">
            <a:extLst>
              <a:ext uri="{FF2B5EF4-FFF2-40B4-BE49-F238E27FC236}">
                <a16:creationId xmlns:a16="http://schemas.microsoft.com/office/drawing/2014/main" id="{9C5C39D9-7B50-9CC7-D1AB-C4B08E485256}"/>
              </a:ext>
            </a:extLst>
          </p:cNvPr>
          <p:cNvSpPr>
            <a:spLocks noGrp="1"/>
          </p:cNvSpPr>
          <p:nvPr>
            <p:ph type="body" sz="half" idx="2"/>
          </p:nvPr>
        </p:nvSpPr>
        <p:spPr>
          <a:xfrm>
            <a:off x="1024128" y="2564524"/>
            <a:ext cx="4231044" cy="2835166"/>
          </a:xfrm>
        </p:spPr>
        <p:txBody>
          <a:bodyPr>
            <a:normAutofit lnSpcReduction="10000"/>
          </a:bodyPr>
          <a:lstStyle/>
          <a:p>
            <a:pPr marL="342900" indent="-342900">
              <a:buFont typeface="Arial" panose="020B0604020202020204" pitchFamily="34" charset="0"/>
              <a:buChar char="•"/>
            </a:pPr>
            <a:r>
              <a:rPr lang="en-US" sz="2800" dirty="0" err="1"/>
              <a:t>Karrieren</a:t>
            </a:r>
            <a:r>
              <a:rPr lang="en-US" sz="2800" dirty="0"/>
              <a:t> </a:t>
            </a:r>
            <a:r>
              <a:rPr lang="en-US" sz="2800" dirty="0" err="1"/>
              <a:t>som</a:t>
            </a:r>
            <a:r>
              <a:rPr lang="en-US" sz="2800" dirty="0"/>
              <a:t> </a:t>
            </a:r>
            <a:r>
              <a:rPr lang="en-US" sz="2800" dirty="0" err="1"/>
              <a:t>prosjekt</a:t>
            </a:r>
            <a:endParaRPr lang="en-US" sz="2800" dirty="0"/>
          </a:p>
          <a:p>
            <a:pPr marL="342900" indent="-342900">
              <a:buFont typeface="Arial" panose="020B0604020202020204" pitchFamily="34" charset="0"/>
              <a:buChar char="•"/>
            </a:pPr>
            <a:r>
              <a:rPr lang="en-US" sz="2800" dirty="0" err="1"/>
              <a:t>Starte</a:t>
            </a:r>
            <a:r>
              <a:rPr lang="en-US" sz="2800" dirty="0"/>
              <a:t> </a:t>
            </a:r>
            <a:r>
              <a:rPr lang="en-US" sz="2800" dirty="0" err="1"/>
              <a:t>planlegging</a:t>
            </a:r>
            <a:r>
              <a:rPr lang="en-US" sz="2800" dirty="0"/>
              <a:t> </a:t>
            </a:r>
            <a:r>
              <a:rPr lang="en-US" sz="2800" dirty="0" err="1"/>
              <a:t>tidlig</a:t>
            </a:r>
            <a:endParaRPr lang="en-US" sz="2800" dirty="0"/>
          </a:p>
          <a:p>
            <a:pPr marL="342900" indent="-342900">
              <a:buFont typeface="Arial" panose="020B0604020202020204" pitchFamily="34" charset="0"/>
              <a:buChar char="•"/>
            </a:pPr>
            <a:r>
              <a:rPr lang="en-US" sz="2800" dirty="0" err="1"/>
              <a:t>Samle</a:t>
            </a:r>
            <a:r>
              <a:rPr lang="en-US" sz="2800" dirty="0"/>
              <a:t> </a:t>
            </a:r>
            <a:r>
              <a:rPr lang="en-US" sz="2800" dirty="0" err="1"/>
              <a:t>erfaringer</a:t>
            </a:r>
            <a:r>
              <a:rPr lang="en-US" sz="2800" dirty="0"/>
              <a:t> </a:t>
            </a:r>
            <a:r>
              <a:rPr lang="en-US" sz="2800" dirty="0" err="1"/>
              <a:t>underveis</a:t>
            </a:r>
            <a:endParaRPr lang="en-US" sz="2800" dirty="0"/>
          </a:p>
          <a:p>
            <a:pPr marL="342900" indent="-342900">
              <a:buFont typeface="Arial" panose="020B0604020202020204" pitchFamily="34" charset="0"/>
              <a:buChar char="•"/>
            </a:pPr>
            <a:r>
              <a:rPr lang="en-US" sz="2800" dirty="0" err="1"/>
              <a:t>Forstå</a:t>
            </a:r>
            <a:r>
              <a:rPr lang="en-US" sz="2800" dirty="0"/>
              <a:t> </a:t>
            </a:r>
            <a:r>
              <a:rPr lang="en-US" sz="2800" dirty="0" err="1"/>
              <a:t>arbeidslivets</a:t>
            </a:r>
            <a:r>
              <a:rPr lang="en-US" sz="2800" dirty="0"/>
              <a:t> </a:t>
            </a:r>
            <a:r>
              <a:rPr lang="en-US" sz="2800" dirty="0" err="1"/>
              <a:t>mekaniser</a:t>
            </a:r>
            <a:endParaRPr lang="en-US" sz="2800" dirty="0"/>
          </a:p>
        </p:txBody>
      </p:sp>
      <p:pic>
        <p:nvPicPr>
          <p:cNvPr id="3" name="Bilde 2" descr="Et bilde som inneholder tre, bilvei, himmel, vei&#10;&#10;Automatisk generert beskrivelse">
            <a:extLst>
              <a:ext uri="{FF2B5EF4-FFF2-40B4-BE49-F238E27FC236}">
                <a16:creationId xmlns:a16="http://schemas.microsoft.com/office/drawing/2014/main" id="{55539791-5C90-CF53-5FB1-22F25422DDC9}"/>
              </a:ext>
            </a:extLst>
          </p:cNvPr>
          <p:cNvPicPr>
            <a:picLocks noChangeAspect="1"/>
          </p:cNvPicPr>
          <p:nvPr/>
        </p:nvPicPr>
        <p:blipFill rotWithShape="1">
          <a:blip r:embed="rId3"/>
          <a:srcRect l="25687" r="24659" b="-1"/>
          <a:stretch/>
        </p:blipFill>
        <p:spPr>
          <a:xfrm>
            <a:off x="7090608" y="10"/>
            <a:ext cx="5101392" cy="6857990"/>
          </a:xfrm>
          <a:custGeom>
            <a:avLst/>
            <a:gdLst>
              <a:gd name="connsiteX0" fmla="*/ 1190660 w 5101392"/>
              <a:gd name="connsiteY0" fmla="*/ 0 h 6858000"/>
              <a:gd name="connsiteX1" fmla="*/ 5101392 w 5101392"/>
              <a:gd name="connsiteY1" fmla="*/ 0 h 6858000"/>
              <a:gd name="connsiteX2" fmla="*/ 5101392 w 5101392"/>
              <a:gd name="connsiteY2" fmla="*/ 6858000 h 6858000"/>
              <a:gd name="connsiteX3" fmla="*/ 1727911 w 5101392"/>
              <a:gd name="connsiteY3" fmla="*/ 6858000 h 6858000"/>
              <a:gd name="connsiteX4" fmla="*/ 1634815 w 5101392"/>
              <a:gd name="connsiteY4" fmla="*/ 6791678 h 6858000"/>
              <a:gd name="connsiteX5" fmla="*/ 0 w 5101392"/>
              <a:gd name="connsiteY5" fmla="*/ 3186113 h 6858000"/>
              <a:gd name="connsiteX6" fmla="*/ 1086044 w 5101392"/>
              <a:gd name="connsiteY6" fmla="*/ 1114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392" h="6858000">
                <a:moveTo>
                  <a:pt x="1190660" y="0"/>
                </a:moveTo>
                <a:lnTo>
                  <a:pt x="5101392" y="0"/>
                </a:lnTo>
                <a:lnTo>
                  <a:pt x="5101392" y="6858000"/>
                </a:lnTo>
                <a:lnTo>
                  <a:pt x="1727911" y="6858000"/>
                </a:lnTo>
                <a:lnTo>
                  <a:pt x="1634815" y="6791678"/>
                </a:lnTo>
                <a:cubicBezTo>
                  <a:pt x="648485" y="6010282"/>
                  <a:pt x="0" y="4687003"/>
                  <a:pt x="0" y="3186113"/>
                </a:cubicBezTo>
                <a:cubicBezTo>
                  <a:pt x="0" y="1985401"/>
                  <a:pt x="415031" y="898360"/>
                  <a:pt x="1086044" y="111498"/>
                </a:cubicBezTo>
                <a:close/>
              </a:path>
            </a:pathLst>
          </a:custGeom>
          <a:noFill/>
        </p:spPr>
      </p:pic>
    </p:spTree>
    <p:extLst>
      <p:ext uri="{BB962C8B-B14F-4D97-AF65-F5344CB8AC3E}">
        <p14:creationId xmlns:p14="http://schemas.microsoft.com/office/powerpoint/2010/main" val="188505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07124A11-7C9E-5DD9-F460-1DEAB448D28E}"/>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E79C711C-B0F3-290E-8637-8AB4968FEA63}"/>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
        <p:nvSpPr>
          <p:cNvPr id="4" name="Tittel 3">
            <a:extLst>
              <a:ext uri="{FF2B5EF4-FFF2-40B4-BE49-F238E27FC236}">
                <a16:creationId xmlns:a16="http://schemas.microsoft.com/office/drawing/2014/main" id="{EB67BBCA-9A6F-2BE6-928E-97654EB9F896}"/>
              </a:ext>
            </a:extLst>
          </p:cNvPr>
          <p:cNvSpPr>
            <a:spLocks noGrp="1"/>
          </p:cNvSpPr>
          <p:nvPr>
            <p:ph type="title"/>
          </p:nvPr>
        </p:nvSpPr>
        <p:spPr/>
        <p:txBody>
          <a:bodyPr/>
          <a:lstStyle/>
          <a:p>
            <a:r>
              <a:rPr lang="nb-NO" dirty="0"/>
              <a:t>Meld deg opp</a:t>
            </a:r>
            <a:r>
              <a:rPr lang="nb-NO"/>
              <a:t>. </a:t>
            </a:r>
            <a:endParaRPr lang="nb-NO" dirty="0"/>
          </a:p>
        </p:txBody>
      </p:sp>
      <p:sp>
        <p:nvSpPr>
          <p:cNvPr id="5" name="Plassholder for innhold 4">
            <a:extLst>
              <a:ext uri="{FF2B5EF4-FFF2-40B4-BE49-F238E27FC236}">
                <a16:creationId xmlns:a16="http://schemas.microsoft.com/office/drawing/2014/main" id="{2464414E-99BE-92D0-C583-010235AE5668}"/>
              </a:ext>
            </a:extLst>
          </p:cNvPr>
          <p:cNvSpPr>
            <a:spLocks noGrp="1"/>
          </p:cNvSpPr>
          <p:nvPr>
            <p:ph sz="quarter" idx="28"/>
          </p:nvPr>
        </p:nvSpPr>
        <p:spPr/>
        <p:txBody>
          <a:bodyPr/>
          <a:lstStyle/>
          <a:p>
            <a:endParaRPr lang="nb-NO" dirty="0"/>
          </a:p>
        </p:txBody>
      </p:sp>
      <p:pic>
        <p:nvPicPr>
          <p:cNvPr id="7" name="Bilde 6">
            <a:extLst>
              <a:ext uri="{FF2B5EF4-FFF2-40B4-BE49-F238E27FC236}">
                <a16:creationId xmlns:a16="http://schemas.microsoft.com/office/drawing/2014/main" id="{79875EF1-B6FA-5102-E586-A53E0E6DEF6F}"/>
              </a:ext>
            </a:extLst>
          </p:cNvPr>
          <p:cNvPicPr>
            <a:picLocks noChangeAspect="1"/>
          </p:cNvPicPr>
          <p:nvPr/>
        </p:nvPicPr>
        <p:blipFill>
          <a:blip r:embed="rId2"/>
          <a:stretch>
            <a:fillRect/>
          </a:stretch>
        </p:blipFill>
        <p:spPr>
          <a:xfrm>
            <a:off x="360044" y="1082725"/>
            <a:ext cx="10216971" cy="4964097"/>
          </a:xfrm>
          <a:prstGeom prst="rect">
            <a:avLst/>
          </a:prstGeom>
        </p:spPr>
      </p:pic>
      <p:pic>
        <p:nvPicPr>
          <p:cNvPr id="6" name="Picture 2" descr="QR Code Image">
            <a:extLst>
              <a:ext uri="{FF2B5EF4-FFF2-40B4-BE49-F238E27FC236}">
                <a16:creationId xmlns:a16="http://schemas.microsoft.com/office/drawing/2014/main" id="{01583966-83D1-1649-990E-B7F1A179F4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6163" y="3994951"/>
            <a:ext cx="1978479" cy="1978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900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ooter Placeholder 1">
            <a:extLst>
              <a:ext uri="{FF2B5EF4-FFF2-40B4-BE49-F238E27FC236}">
                <a16:creationId xmlns:a16="http://schemas.microsoft.com/office/drawing/2014/main" id="{3536D3D0-D30B-3D40-878E-0C9F5DF4873B}"/>
              </a:ext>
            </a:extLst>
          </p:cNvPr>
          <p:cNvSpPr>
            <a:spLocks noGrp="1"/>
          </p:cNvSpPr>
          <p:nvPr>
            <p:ph type="ftr" sz="quarter" idx="32"/>
          </p:nvPr>
        </p:nvSpPr>
        <p:spPr>
          <a:xfrm>
            <a:off x="1837732" y="6243181"/>
            <a:ext cx="1501215" cy="259232"/>
          </a:xfrm>
        </p:spPr>
        <p:txBody>
          <a:bodyPr/>
          <a:lstStyle/>
          <a:p>
            <a:endParaRPr lang="nb-NO"/>
          </a:p>
        </p:txBody>
      </p:sp>
      <p:sp>
        <p:nvSpPr>
          <p:cNvPr id="24" name="Slide Number Placeholder 2">
            <a:extLst>
              <a:ext uri="{FF2B5EF4-FFF2-40B4-BE49-F238E27FC236}">
                <a16:creationId xmlns:a16="http://schemas.microsoft.com/office/drawing/2014/main" id="{3F18CC5D-1104-A55E-7990-025221D03D76}"/>
              </a:ext>
            </a:extLst>
          </p:cNvPr>
          <p:cNvSpPr>
            <a:spLocks noGrp="1"/>
          </p:cNvSpPr>
          <p:nvPr>
            <p:ph type="sldNum" sz="quarter" idx="33"/>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8</a:t>
            </a:fld>
            <a:endParaRPr lang="en-US"/>
          </a:p>
        </p:txBody>
      </p:sp>
      <p:sp>
        <p:nvSpPr>
          <p:cNvPr id="12" name="Title 3">
            <a:extLst>
              <a:ext uri="{FF2B5EF4-FFF2-40B4-BE49-F238E27FC236}">
                <a16:creationId xmlns:a16="http://schemas.microsoft.com/office/drawing/2014/main" id="{E0686BF1-5821-C760-B471-A84CC521C26A}"/>
              </a:ext>
            </a:extLst>
          </p:cNvPr>
          <p:cNvSpPr>
            <a:spLocks noGrp="1"/>
          </p:cNvSpPr>
          <p:nvPr>
            <p:ph type="title"/>
          </p:nvPr>
        </p:nvSpPr>
        <p:spPr>
          <a:xfrm>
            <a:off x="360044" y="360045"/>
            <a:ext cx="11471910" cy="542658"/>
          </a:xfrm>
        </p:spPr>
        <p:txBody>
          <a:bodyPr anchor="t">
            <a:normAutofit/>
          </a:bodyPr>
          <a:lstStyle/>
          <a:p>
            <a:r>
              <a:rPr lang="en-US" dirty="0" err="1"/>
              <a:t>Dere</a:t>
            </a:r>
            <a:r>
              <a:rPr lang="en-US" dirty="0"/>
              <a:t> </a:t>
            </a:r>
            <a:r>
              <a:rPr lang="en-US" dirty="0" err="1"/>
              <a:t>kommer</a:t>
            </a:r>
            <a:r>
              <a:rPr lang="en-US" dirty="0"/>
              <a:t> </a:t>
            </a:r>
            <a:r>
              <a:rPr lang="en-US" dirty="0" err="1"/>
              <a:t>til</a:t>
            </a:r>
            <a:r>
              <a:rPr lang="en-US" dirty="0"/>
              <a:t> å </a:t>
            </a:r>
            <a:r>
              <a:rPr lang="en-US" dirty="0" err="1"/>
              <a:t>bli</a:t>
            </a:r>
            <a:r>
              <a:rPr lang="en-US" dirty="0"/>
              <a:t> </a:t>
            </a:r>
            <a:r>
              <a:rPr lang="en-US" dirty="0" err="1"/>
              <a:t>gode</a:t>
            </a:r>
            <a:r>
              <a:rPr lang="en-US" dirty="0"/>
              <a:t> </a:t>
            </a:r>
            <a:r>
              <a:rPr lang="en-US" dirty="0" err="1"/>
              <a:t>på</a:t>
            </a:r>
            <a:r>
              <a:rPr lang="en-US" dirty="0"/>
              <a:t> det </a:t>
            </a:r>
            <a:r>
              <a:rPr lang="en-US" dirty="0" err="1"/>
              <a:t>faglige</a:t>
            </a:r>
            <a:r>
              <a:rPr lang="en-US" dirty="0"/>
              <a:t>….</a:t>
            </a:r>
          </a:p>
        </p:txBody>
      </p:sp>
      <p:sp>
        <p:nvSpPr>
          <p:cNvPr id="48" name="Subtitle 4">
            <a:extLst>
              <a:ext uri="{FF2B5EF4-FFF2-40B4-BE49-F238E27FC236}">
                <a16:creationId xmlns:a16="http://schemas.microsoft.com/office/drawing/2014/main" id="{BF1F26D8-782E-077D-5C48-27061F1FA052}"/>
              </a:ext>
            </a:extLst>
          </p:cNvPr>
          <p:cNvSpPr>
            <a:spLocks noGrp="1"/>
          </p:cNvSpPr>
          <p:nvPr>
            <p:ph type="subTitle" idx="13"/>
          </p:nvPr>
        </p:nvSpPr>
        <p:spPr>
          <a:xfrm>
            <a:off x="360044" y="1082726"/>
            <a:ext cx="11471910" cy="494749"/>
          </a:xfrm>
        </p:spPr>
        <p:txBody>
          <a:bodyPr/>
          <a:lstStyle/>
          <a:p>
            <a:endParaRPr lang="en-US"/>
          </a:p>
        </p:txBody>
      </p:sp>
      <p:pic>
        <p:nvPicPr>
          <p:cNvPr id="7" name="Bilde 6">
            <a:extLst>
              <a:ext uri="{FF2B5EF4-FFF2-40B4-BE49-F238E27FC236}">
                <a16:creationId xmlns:a16="http://schemas.microsoft.com/office/drawing/2014/main" id="{A6D71FDE-40D2-01DC-45B4-F1BBED8C2EAC}"/>
              </a:ext>
            </a:extLst>
          </p:cNvPr>
          <p:cNvPicPr>
            <a:picLocks noChangeAspect="1"/>
          </p:cNvPicPr>
          <p:nvPr/>
        </p:nvPicPr>
        <p:blipFill>
          <a:blip r:embed="rId2"/>
          <a:stretch>
            <a:fillRect/>
          </a:stretch>
        </p:blipFill>
        <p:spPr>
          <a:xfrm>
            <a:off x="360044" y="2101224"/>
            <a:ext cx="11471910" cy="3613652"/>
          </a:xfrm>
          <a:prstGeom prst="rect">
            <a:avLst/>
          </a:prstGeom>
          <a:noFill/>
          <a:effectLst>
            <a:outerShdw blurRad="50800" dist="50800" dir="5400000" algn="ctr" rotWithShape="0">
              <a:srgbClr val="010000">
                <a:alpha val="0"/>
              </a:srgbClr>
            </a:outerShdw>
          </a:effectLst>
        </p:spPr>
      </p:pic>
      <p:sp>
        <p:nvSpPr>
          <p:cNvPr id="3" name="Plassholder for lysbildenummer 2" hidden="1">
            <a:extLst>
              <a:ext uri="{FF2B5EF4-FFF2-40B4-BE49-F238E27FC236}">
                <a16:creationId xmlns:a16="http://schemas.microsoft.com/office/drawing/2014/main" id="{80914311-AE81-9006-65C9-278EE8CD5FA3}"/>
              </a:ext>
            </a:extLst>
          </p:cNvPr>
          <p:cNvSpPr>
            <a:spLocks noGrp="1"/>
          </p:cNvSpPr>
          <p:nvPr>
            <p:ph type="sldNum" sz="quarter" idx="4294967295"/>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8</a:t>
            </a:fld>
            <a:endParaRPr lang="en-US"/>
          </a:p>
        </p:txBody>
      </p:sp>
    </p:spTree>
    <p:extLst>
      <p:ext uri="{BB962C8B-B14F-4D97-AF65-F5344CB8AC3E}">
        <p14:creationId xmlns:p14="http://schemas.microsoft.com/office/powerpoint/2010/main" val="2732619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D97DBFD-00EE-F7E6-2DB0-8A2B646BCC4D}"/>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646536D8-16A9-870B-236F-4A748DB7E5E3}"/>
              </a:ext>
            </a:extLst>
          </p:cNvPr>
          <p:cNvSpPr>
            <a:spLocks noGrp="1"/>
          </p:cNvSpPr>
          <p:nvPr>
            <p:ph type="sldNum" sz="quarter" idx="33"/>
          </p:nvPr>
        </p:nvSpPr>
        <p:spPr/>
        <p:txBody>
          <a:bodyPr/>
          <a:lstStyle/>
          <a:p>
            <a:endParaRPr lang="en-US" dirty="0"/>
          </a:p>
        </p:txBody>
      </p:sp>
      <p:sp>
        <p:nvSpPr>
          <p:cNvPr id="4" name="Tittel 3">
            <a:extLst>
              <a:ext uri="{FF2B5EF4-FFF2-40B4-BE49-F238E27FC236}">
                <a16:creationId xmlns:a16="http://schemas.microsoft.com/office/drawing/2014/main" id="{733283A1-8FFF-8F97-2B6B-4272C3B4ED16}"/>
              </a:ext>
            </a:extLst>
          </p:cNvPr>
          <p:cNvSpPr>
            <a:spLocks noGrp="1"/>
          </p:cNvSpPr>
          <p:nvPr>
            <p:ph type="title"/>
          </p:nvPr>
        </p:nvSpPr>
        <p:spPr>
          <a:xfrm>
            <a:off x="3338947" y="270034"/>
            <a:ext cx="5735954" cy="542658"/>
          </a:xfrm>
        </p:spPr>
        <p:txBody>
          <a:bodyPr/>
          <a:lstStyle/>
          <a:p>
            <a:pPr algn="ctr"/>
            <a:r>
              <a:rPr lang="nb-NO" dirty="0"/>
              <a:t>Helheten av din kompetanse</a:t>
            </a:r>
          </a:p>
        </p:txBody>
      </p:sp>
      <p:sp>
        <p:nvSpPr>
          <p:cNvPr id="5" name="Undertittel 4">
            <a:extLst>
              <a:ext uri="{FF2B5EF4-FFF2-40B4-BE49-F238E27FC236}">
                <a16:creationId xmlns:a16="http://schemas.microsoft.com/office/drawing/2014/main" id="{3CB224FA-D479-BBA0-A3B3-66DF6EDC68E4}"/>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30332E84-9416-BFA4-553F-796A0DABF1DF}"/>
              </a:ext>
            </a:extLst>
          </p:cNvPr>
          <p:cNvSpPr>
            <a:spLocks noGrp="1"/>
          </p:cNvSpPr>
          <p:nvPr>
            <p:ph sz="quarter" idx="34"/>
          </p:nvPr>
        </p:nvSpPr>
        <p:spPr>
          <a:xfrm>
            <a:off x="6096000" y="1757499"/>
            <a:ext cx="5735954" cy="4301103"/>
          </a:xfrm>
        </p:spPr>
        <p:txBody>
          <a:bodyPr/>
          <a:lstStyle/>
          <a:p>
            <a:endParaRPr lang="nb-NO" dirty="0"/>
          </a:p>
          <a:p>
            <a:endParaRPr lang="nb-NO" dirty="0"/>
          </a:p>
        </p:txBody>
      </p:sp>
      <p:graphicFrame>
        <p:nvGraphicFramePr>
          <p:cNvPr id="7" name="Diagram 6">
            <a:extLst>
              <a:ext uri="{FF2B5EF4-FFF2-40B4-BE49-F238E27FC236}">
                <a16:creationId xmlns:a16="http://schemas.microsoft.com/office/drawing/2014/main" id="{22AB0CE6-82AD-9F3F-5EF6-6128E01F353B}"/>
              </a:ext>
            </a:extLst>
          </p:cNvPr>
          <p:cNvGraphicFramePr/>
          <p:nvPr>
            <p:extLst>
              <p:ext uri="{D42A27DB-BD31-4B8C-83A1-F6EECF244321}">
                <p14:modId xmlns:p14="http://schemas.microsoft.com/office/powerpoint/2010/main" val="3432253341"/>
              </p:ext>
            </p:extLst>
          </p:nvPr>
        </p:nvGraphicFramePr>
        <p:xfrm>
          <a:off x="-2152650" y="0"/>
          <a:ext cx="10991850" cy="658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2480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D97DBFD-00EE-F7E6-2DB0-8A2B646BCC4D}"/>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646536D8-16A9-870B-236F-4A748DB7E5E3}"/>
              </a:ext>
            </a:extLst>
          </p:cNvPr>
          <p:cNvSpPr>
            <a:spLocks noGrp="1"/>
          </p:cNvSpPr>
          <p:nvPr>
            <p:ph type="sldNum" sz="quarter" idx="33"/>
          </p:nvPr>
        </p:nvSpPr>
        <p:spPr/>
        <p:txBody>
          <a:bodyPr/>
          <a:lstStyle/>
          <a:p>
            <a:endParaRPr lang="en-US" dirty="0"/>
          </a:p>
        </p:txBody>
      </p:sp>
      <p:sp>
        <p:nvSpPr>
          <p:cNvPr id="4" name="Tittel 3">
            <a:extLst>
              <a:ext uri="{FF2B5EF4-FFF2-40B4-BE49-F238E27FC236}">
                <a16:creationId xmlns:a16="http://schemas.microsoft.com/office/drawing/2014/main" id="{733283A1-8FFF-8F97-2B6B-4272C3B4ED16}"/>
              </a:ext>
            </a:extLst>
          </p:cNvPr>
          <p:cNvSpPr>
            <a:spLocks noGrp="1"/>
          </p:cNvSpPr>
          <p:nvPr>
            <p:ph type="title"/>
          </p:nvPr>
        </p:nvSpPr>
        <p:spPr>
          <a:xfrm>
            <a:off x="3338947" y="270034"/>
            <a:ext cx="5735954" cy="542658"/>
          </a:xfrm>
        </p:spPr>
        <p:txBody>
          <a:bodyPr/>
          <a:lstStyle/>
          <a:p>
            <a:pPr algn="ctr"/>
            <a:r>
              <a:rPr lang="nb-NO" dirty="0"/>
              <a:t>Helheten av din kompetanse</a:t>
            </a:r>
          </a:p>
        </p:txBody>
      </p:sp>
      <p:sp>
        <p:nvSpPr>
          <p:cNvPr id="5" name="Undertittel 4">
            <a:extLst>
              <a:ext uri="{FF2B5EF4-FFF2-40B4-BE49-F238E27FC236}">
                <a16:creationId xmlns:a16="http://schemas.microsoft.com/office/drawing/2014/main" id="{3CB224FA-D479-BBA0-A3B3-66DF6EDC68E4}"/>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30332E84-9416-BFA4-553F-796A0DABF1DF}"/>
              </a:ext>
            </a:extLst>
          </p:cNvPr>
          <p:cNvSpPr>
            <a:spLocks noGrp="1"/>
          </p:cNvSpPr>
          <p:nvPr>
            <p:ph sz="quarter" idx="34"/>
          </p:nvPr>
        </p:nvSpPr>
        <p:spPr>
          <a:xfrm>
            <a:off x="6096000" y="1757499"/>
            <a:ext cx="5735954" cy="4301103"/>
          </a:xfrm>
        </p:spPr>
        <p:txBody>
          <a:bodyPr/>
          <a:lstStyle/>
          <a:p>
            <a:endParaRPr lang="nb-NO" dirty="0"/>
          </a:p>
          <a:p>
            <a:endParaRPr lang="nb-NO" dirty="0"/>
          </a:p>
        </p:txBody>
      </p:sp>
      <p:graphicFrame>
        <p:nvGraphicFramePr>
          <p:cNvPr id="7" name="Diagram 6">
            <a:extLst>
              <a:ext uri="{FF2B5EF4-FFF2-40B4-BE49-F238E27FC236}">
                <a16:creationId xmlns:a16="http://schemas.microsoft.com/office/drawing/2014/main" id="{22AB0CE6-82AD-9F3F-5EF6-6128E01F353B}"/>
              </a:ext>
            </a:extLst>
          </p:cNvPr>
          <p:cNvGraphicFramePr/>
          <p:nvPr>
            <p:extLst>
              <p:ext uri="{D42A27DB-BD31-4B8C-83A1-F6EECF244321}">
                <p14:modId xmlns:p14="http://schemas.microsoft.com/office/powerpoint/2010/main" val="2499123110"/>
              </p:ext>
            </p:extLst>
          </p:nvPr>
        </p:nvGraphicFramePr>
        <p:xfrm>
          <a:off x="-2152650" y="0"/>
          <a:ext cx="10991850" cy="658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5023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D97DBFD-00EE-F7E6-2DB0-8A2B646BCC4D}"/>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646536D8-16A9-870B-236F-4A748DB7E5E3}"/>
              </a:ext>
            </a:extLst>
          </p:cNvPr>
          <p:cNvSpPr>
            <a:spLocks noGrp="1"/>
          </p:cNvSpPr>
          <p:nvPr>
            <p:ph type="sldNum" sz="quarter" idx="33"/>
          </p:nvPr>
        </p:nvSpPr>
        <p:spPr/>
        <p:txBody>
          <a:bodyPr/>
          <a:lstStyle/>
          <a:p>
            <a:endParaRPr lang="en-US" dirty="0"/>
          </a:p>
        </p:txBody>
      </p:sp>
      <p:sp>
        <p:nvSpPr>
          <p:cNvPr id="4" name="Tittel 3">
            <a:extLst>
              <a:ext uri="{FF2B5EF4-FFF2-40B4-BE49-F238E27FC236}">
                <a16:creationId xmlns:a16="http://schemas.microsoft.com/office/drawing/2014/main" id="{733283A1-8FFF-8F97-2B6B-4272C3B4ED16}"/>
              </a:ext>
            </a:extLst>
          </p:cNvPr>
          <p:cNvSpPr>
            <a:spLocks noGrp="1"/>
          </p:cNvSpPr>
          <p:nvPr>
            <p:ph type="title"/>
          </p:nvPr>
        </p:nvSpPr>
        <p:spPr>
          <a:xfrm>
            <a:off x="3338947" y="270034"/>
            <a:ext cx="5735954" cy="542658"/>
          </a:xfrm>
        </p:spPr>
        <p:txBody>
          <a:bodyPr/>
          <a:lstStyle/>
          <a:p>
            <a:pPr algn="ctr"/>
            <a:r>
              <a:rPr lang="nb-NO" dirty="0"/>
              <a:t>Helheten av din kompetanse</a:t>
            </a:r>
          </a:p>
        </p:txBody>
      </p:sp>
      <p:sp>
        <p:nvSpPr>
          <p:cNvPr id="5" name="Undertittel 4">
            <a:extLst>
              <a:ext uri="{FF2B5EF4-FFF2-40B4-BE49-F238E27FC236}">
                <a16:creationId xmlns:a16="http://schemas.microsoft.com/office/drawing/2014/main" id="{3CB224FA-D479-BBA0-A3B3-66DF6EDC68E4}"/>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30332E84-9416-BFA4-553F-796A0DABF1DF}"/>
              </a:ext>
            </a:extLst>
          </p:cNvPr>
          <p:cNvSpPr>
            <a:spLocks noGrp="1"/>
          </p:cNvSpPr>
          <p:nvPr>
            <p:ph sz="quarter" idx="34"/>
          </p:nvPr>
        </p:nvSpPr>
        <p:spPr>
          <a:xfrm>
            <a:off x="6096000" y="1757499"/>
            <a:ext cx="5735954" cy="4301103"/>
          </a:xfrm>
        </p:spPr>
        <p:txBody>
          <a:bodyPr/>
          <a:lstStyle/>
          <a:p>
            <a:endParaRPr lang="nb-NO" dirty="0"/>
          </a:p>
          <a:p>
            <a:endParaRPr lang="nb-NO" dirty="0"/>
          </a:p>
        </p:txBody>
      </p:sp>
      <p:graphicFrame>
        <p:nvGraphicFramePr>
          <p:cNvPr id="7" name="Diagram 6">
            <a:extLst>
              <a:ext uri="{FF2B5EF4-FFF2-40B4-BE49-F238E27FC236}">
                <a16:creationId xmlns:a16="http://schemas.microsoft.com/office/drawing/2014/main" id="{22AB0CE6-82AD-9F3F-5EF6-6128E01F353B}"/>
              </a:ext>
            </a:extLst>
          </p:cNvPr>
          <p:cNvGraphicFramePr/>
          <p:nvPr>
            <p:extLst>
              <p:ext uri="{D42A27DB-BD31-4B8C-83A1-F6EECF244321}">
                <p14:modId xmlns:p14="http://schemas.microsoft.com/office/powerpoint/2010/main" val="2737950575"/>
              </p:ext>
            </p:extLst>
          </p:nvPr>
        </p:nvGraphicFramePr>
        <p:xfrm>
          <a:off x="-2152650" y="0"/>
          <a:ext cx="10991850" cy="658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935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650" name="Bild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8638" y="0"/>
            <a:ext cx="10288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ihåndsform 9"/>
          <p:cNvSpPr/>
          <p:nvPr/>
        </p:nvSpPr>
        <p:spPr>
          <a:xfrm>
            <a:off x="7091363" y="0"/>
            <a:ext cx="5100637" cy="6858000"/>
          </a:xfrm>
          <a:custGeom>
            <a:avLst/>
            <a:gdLst>
              <a:gd name="connsiteX0" fmla="*/ 1210703 w 5101390"/>
              <a:gd name="connsiteY0" fmla="*/ 0 h 6858000"/>
              <a:gd name="connsiteX1" fmla="*/ 5101390 w 5101390"/>
              <a:gd name="connsiteY1" fmla="*/ 0 h 6858000"/>
              <a:gd name="connsiteX2" fmla="*/ 5101390 w 5101390"/>
              <a:gd name="connsiteY2" fmla="*/ 6858000 h 6858000"/>
              <a:gd name="connsiteX3" fmla="*/ 1704735 w 5101390"/>
              <a:gd name="connsiteY3" fmla="*/ 6858000 h 6858000"/>
              <a:gd name="connsiteX4" fmla="*/ 1656732 w 5101390"/>
              <a:gd name="connsiteY4" fmla="*/ 6824126 h 6858000"/>
              <a:gd name="connsiteX5" fmla="*/ 0 w 5101390"/>
              <a:gd name="connsiteY5" fmla="*/ 3212432 h 6858000"/>
              <a:gd name="connsiteX6" fmla="*/ 1007856 w 5101390"/>
              <a:gd name="connsiteY6" fmla="*/ 22626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1390" h="6858000">
                <a:moveTo>
                  <a:pt x="1210703" y="0"/>
                </a:moveTo>
                <a:lnTo>
                  <a:pt x="5101390" y="0"/>
                </a:lnTo>
                <a:lnTo>
                  <a:pt x="5101390" y="6858000"/>
                </a:lnTo>
                <a:lnTo>
                  <a:pt x="1704735" y="6858000"/>
                </a:lnTo>
                <a:lnTo>
                  <a:pt x="1656732" y="6824126"/>
                </a:lnTo>
                <a:cubicBezTo>
                  <a:pt x="663483" y="6083451"/>
                  <a:pt x="0" y="4743034"/>
                  <a:pt x="0" y="3212432"/>
                </a:cubicBezTo>
                <a:cubicBezTo>
                  <a:pt x="0" y="2046260"/>
                  <a:pt x="385151" y="990489"/>
                  <a:pt x="1007856" y="22626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sp>
        <p:nvSpPr>
          <p:cNvPr id="27652" name="Rektangel 5"/>
          <p:cNvSpPr>
            <a:spLocks noChangeArrowheads="1"/>
          </p:cNvSpPr>
          <p:nvPr/>
        </p:nvSpPr>
        <p:spPr bwMode="auto">
          <a:xfrm>
            <a:off x="8004175" y="1903413"/>
            <a:ext cx="5054600" cy="383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90000"/>
              </a:lnSpc>
              <a:spcBef>
                <a:spcPts val="1200"/>
              </a:spcBef>
              <a:spcAft>
                <a:spcPts val="200"/>
              </a:spcAft>
              <a:buClr>
                <a:schemeClr val="accent1"/>
              </a:buClr>
              <a:buSzPct val="100000"/>
              <a:buFont typeface="Tw Cen MT" panose="020B0602020104020603" pitchFamily="34" charset="0"/>
              <a:buChar char=" "/>
              <a:defRPr sz="2200">
                <a:solidFill>
                  <a:schemeClr val="tx1"/>
                </a:solidFill>
                <a:latin typeface="Tahoma" panose="020B0604030504040204" pitchFamily="34" charset="0"/>
              </a:defRPr>
            </a:lvl1pPr>
            <a:lvl2pPr marL="742950" indent="-285750">
              <a:lnSpc>
                <a:spcPct val="90000"/>
              </a:lnSpc>
              <a:spcBef>
                <a:spcPts val="200"/>
              </a:spcBef>
              <a:spcAft>
                <a:spcPts val="400"/>
              </a:spcAft>
              <a:buClr>
                <a:schemeClr val="accent1"/>
              </a:buClr>
              <a:buFont typeface="Wingdings 3" panose="05040102010807070707" pitchFamily="18" charset="2"/>
              <a:buChar char=""/>
              <a:defRPr>
                <a:solidFill>
                  <a:schemeClr val="tx1"/>
                </a:solidFill>
                <a:latin typeface="Tahoma" panose="020B0604030504040204" pitchFamily="34" charset="0"/>
              </a:defRPr>
            </a:lvl2pPr>
            <a:lvl3pPr marL="1143000" indent="-22860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3pPr>
            <a:lvl4pPr marL="1600200" indent="-22860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4pPr>
            <a:lvl5pPr marL="2057400" indent="-22860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5pPr>
            <a:lvl6pPr marL="25146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6pPr>
            <a:lvl7pPr marL="29718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7pPr>
            <a:lvl8pPr marL="34290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8pPr>
            <a:lvl9pPr marL="38862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9pPr>
          </a:lstStyle>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Analytiske ferdigheter</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Jobbe selvstendig</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Holde tidsfrister</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Samarbeide</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Gjøre </a:t>
            </a:r>
            <a:r>
              <a:rPr kumimoji="0" lang="nb-NO" altLang="nb-NO" sz="1800" b="0" i="0" u="none" strike="noStrike" kern="1200" cap="none" spc="0" normalizeH="0" baseline="0" noProof="0" dirty="0" err="1">
                <a:ln>
                  <a:noFill/>
                </a:ln>
                <a:effectLst/>
                <a:uLnTx/>
                <a:uFillTx/>
                <a:latin typeface="Tahoma" panose="020B0604030504040204" pitchFamily="34" charset="0"/>
                <a:ea typeface="+mn-ea"/>
                <a:cs typeface="Arial" panose="020B0604020202020204" pitchFamily="34" charset="0"/>
              </a:rPr>
              <a:t>research</a:t>
            </a:r>
            <a:endPar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endParaRP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Kritisk tenkning</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Skriftlig og muntlig formidling</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Evne til å løse problemer</a:t>
            </a:r>
          </a:p>
          <a:p>
            <a:pPr marL="285750" marR="0" lvl="0" indent="-285750" algn="l" defTabSz="914400" rtl="0" eaLnBrk="1" fontAlgn="base" latinLnBrk="0" hangingPunct="1">
              <a:lnSpc>
                <a:spcPct val="150000"/>
              </a:lnSpc>
              <a:spcBef>
                <a:spcPct val="0"/>
              </a:spcBef>
              <a:spcAft>
                <a:spcPct val="0"/>
              </a:spcAft>
              <a:buClrTx/>
              <a:buSzTx/>
              <a:buFont typeface="Arial" panose="020B0604020202020204" pitchFamily="34" charset="0"/>
              <a:buChar char="•"/>
              <a:tabLst/>
              <a:defRPr/>
            </a:pPr>
            <a:r>
              <a:rPr kumimoji="0" lang="nb-NO" altLang="nb-NO" sz="18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Evnen til å tilegne deg kunnskap</a:t>
            </a:r>
          </a:p>
        </p:txBody>
      </p:sp>
      <p:sp>
        <p:nvSpPr>
          <p:cNvPr id="27653" name="Rektangel 7"/>
          <p:cNvSpPr>
            <a:spLocks noChangeArrowheads="1"/>
          </p:cNvSpPr>
          <p:nvPr/>
        </p:nvSpPr>
        <p:spPr bwMode="auto">
          <a:xfrm>
            <a:off x="7515225" y="1008063"/>
            <a:ext cx="47275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200"/>
              </a:spcBef>
              <a:spcAft>
                <a:spcPts val="200"/>
              </a:spcAft>
              <a:buClr>
                <a:schemeClr val="accent1"/>
              </a:buClr>
              <a:buSzPct val="100000"/>
              <a:buFont typeface="Tw Cen MT" panose="020B0602020104020603" pitchFamily="34" charset="0"/>
              <a:buChar char=" "/>
              <a:defRPr sz="2200">
                <a:solidFill>
                  <a:schemeClr val="tx1"/>
                </a:solidFill>
                <a:latin typeface="Tahoma" panose="020B0604030504040204" pitchFamily="34" charset="0"/>
              </a:defRPr>
            </a:lvl1pPr>
            <a:lvl2pPr marL="742950" indent="-285750">
              <a:lnSpc>
                <a:spcPct val="90000"/>
              </a:lnSpc>
              <a:spcBef>
                <a:spcPts val="200"/>
              </a:spcBef>
              <a:spcAft>
                <a:spcPts val="400"/>
              </a:spcAft>
              <a:buClr>
                <a:schemeClr val="accent1"/>
              </a:buClr>
              <a:buFont typeface="Wingdings 3" panose="05040102010807070707" pitchFamily="18" charset="2"/>
              <a:buChar char=""/>
              <a:defRPr>
                <a:solidFill>
                  <a:schemeClr val="tx1"/>
                </a:solidFill>
                <a:latin typeface="Tahoma" panose="020B0604030504040204" pitchFamily="34" charset="0"/>
              </a:defRPr>
            </a:lvl2pPr>
            <a:lvl3pPr marL="1143000" indent="-22860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3pPr>
            <a:lvl4pPr marL="1600200" indent="-22860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4pPr>
            <a:lvl5pPr marL="2057400" indent="-22860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5pPr>
            <a:lvl6pPr marL="25146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6pPr>
            <a:lvl7pPr marL="29718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7pPr>
            <a:lvl8pPr marL="34290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8pPr>
            <a:lvl9pPr marL="3886200" indent="-228600" eaLnBrk="0" fontAlgn="base" hangingPunct="0">
              <a:lnSpc>
                <a:spcPct val="90000"/>
              </a:lnSpc>
              <a:spcBef>
                <a:spcPts val="200"/>
              </a:spcBef>
              <a:spcAft>
                <a:spcPts val="400"/>
              </a:spcAft>
              <a:buClr>
                <a:schemeClr val="accent1"/>
              </a:buClr>
              <a:buFont typeface="Wingdings 3" panose="05040102010807070707" pitchFamily="18" charset="2"/>
              <a:buChar char=""/>
              <a:defRPr sz="1400">
                <a:solidFill>
                  <a:schemeClr val="tx1"/>
                </a:solidFill>
                <a:latin typeface="Tahoma" panose="020B060403050404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altLang="nb-NO" sz="3600" b="0" i="0" u="none" strike="noStrike" kern="1200" cap="none" spc="0" normalizeH="0" baseline="0" noProof="0" dirty="0">
                <a:ln>
                  <a:noFill/>
                </a:ln>
                <a:solidFill>
                  <a:srgbClr val="5C5C5B"/>
                </a:solidFill>
                <a:effectLst/>
                <a:uLnTx/>
                <a:uFillTx/>
                <a:latin typeface="Tahoma" panose="020B0604030504040204" pitchFamily="34" charset="0"/>
                <a:ea typeface="+mn-ea"/>
                <a:cs typeface="Tahoma" panose="020B0604030504040204" pitchFamily="34" charset="0"/>
              </a:rPr>
              <a:t>Ferdigheter fra studier</a:t>
            </a:r>
          </a:p>
        </p:txBody>
      </p:sp>
      <p:cxnSp>
        <p:nvCxnSpPr>
          <p:cNvPr id="6" name="Rett linje 5"/>
          <p:cNvCxnSpPr/>
          <p:nvPr/>
        </p:nvCxnSpPr>
        <p:spPr>
          <a:xfrm>
            <a:off x="8132763" y="2060848"/>
            <a:ext cx="0" cy="367479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787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D97DBFD-00EE-F7E6-2DB0-8A2B646BCC4D}"/>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646536D8-16A9-870B-236F-4A748DB7E5E3}"/>
              </a:ext>
            </a:extLst>
          </p:cNvPr>
          <p:cNvSpPr>
            <a:spLocks noGrp="1"/>
          </p:cNvSpPr>
          <p:nvPr>
            <p:ph type="sldNum" sz="quarter" idx="33"/>
          </p:nvPr>
        </p:nvSpPr>
        <p:spPr/>
        <p:txBody>
          <a:bodyPr/>
          <a:lstStyle/>
          <a:p>
            <a:endParaRPr lang="en-US" dirty="0"/>
          </a:p>
        </p:txBody>
      </p:sp>
      <p:sp>
        <p:nvSpPr>
          <p:cNvPr id="4" name="Tittel 3">
            <a:extLst>
              <a:ext uri="{FF2B5EF4-FFF2-40B4-BE49-F238E27FC236}">
                <a16:creationId xmlns:a16="http://schemas.microsoft.com/office/drawing/2014/main" id="{733283A1-8FFF-8F97-2B6B-4272C3B4ED16}"/>
              </a:ext>
            </a:extLst>
          </p:cNvPr>
          <p:cNvSpPr>
            <a:spLocks noGrp="1"/>
          </p:cNvSpPr>
          <p:nvPr>
            <p:ph type="title"/>
          </p:nvPr>
        </p:nvSpPr>
        <p:spPr>
          <a:xfrm>
            <a:off x="3338947" y="270034"/>
            <a:ext cx="5735954" cy="542658"/>
          </a:xfrm>
        </p:spPr>
        <p:txBody>
          <a:bodyPr/>
          <a:lstStyle/>
          <a:p>
            <a:pPr algn="ctr"/>
            <a:r>
              <a:rPr lang="nb-NO" dirty="0"/>
              <a:t>Helheten av din kompetanse</a:t>
            </a:r>
          </a:p>
        </p:txBody>
      </p:sp>
      <p:sp>
        <p:nvSpPr>
          <p:cNvPr id="5" name="Undertittel 4">
            <a:extLst>
              <a:ext uri="{FF2B5EF4-FFF2-40B4-BE49-F238E27FC236}">
                <a16:creationId xmlns:a16="http://schemas.microsoft.com/office/drawing/2014/main" id="{3CB224FA-D479-BBA0-A3B3-66DF6EDC68E4}"/>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30332E84-9416-BFA4-553F-796A0DABF1DF}"/>
              </a:ext>
            </a:extLst>
          </p:cNvPr>
          <p:cNvSpPr>
            <a:spLocks noGrp="1"/>
          </p:cNvSpPr>
          <p:nvPr>
            <p:ph sz="quarter" idx="34"/>
          </p:nvPr>
        </p:nvSpPr>
        <p:spPr>
          <a:xfrm>
            <a:off x="6096000" y="1757499"/>
            <a:ext cx="5735954" cy="4301103"/>
          </a:xfrm>
        </p:spPr>
        <p:txBody>
          <a:bodyPr/>
          <a:lstStyle/>
          <a:p>
            <a:endParaRPr lang="nb-NO" dirty="0"/>
          </a:p>
          <a:p>
            <a:endParaRPr lang="nb-NO" dirty="0"/>
          </a:p>
        </p:txBody>
      </p:sp>
      <p:graphicFrame>
        <p:nvGraphicFramePr>
          <p:cNvPr id="7" name="Diagram 6">
            <a:extLst>
              <a:ext uri="{FF2B5EF4-FFF2-40B4-BE49-F238E27FC236}">
                <a16:creationId xmlns:a16="http://schemas.microsoft.com/office/drawing/2014/main" id="{22AB0CE6-82AD-9F3F-5EF6-6128E01F353B}"/>
              </a:ext>
            </a:extLst>
          </p:cNvPr>
          <p:cNvGraphicFramePr/>
          <p:nvPr>
            <p:extLst>
              <p:ext uri="{D42A27DB-BD31-4B8C-83A1-F6EECF244321}">
                <p14:modId xmlns:p14="http://schemas.microsoft.com/office/powerpoint/2010/main" val="3067990022"/>
              </p:ext>
            </p:extLst>
          </p:nvPr>
        </p:nvGraphicFramePr>
        <p:xfrm>
          <a:off x="-2152650" y="0"/>
          <a:ext cx="10991850" cy="658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3987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D97DBFD-00EE-F7E6-2DB0-8A2B646BCC4D}"/>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646536D8-16A9-870B-236F-4A748DB7E5E3}"/>
              </a:ext>
            </a:extLst>
          </p:cNvPr>
          <p:cNvSpPr>
            <a:spLocks noGrp="1"/>
          </p:cNvSpPr>
          <p:nvPr>
            <p:ph type="sldNum" sz="quarter" idx="33"/>
          </p:nvPr>
        </p:nvSpPr>
        <p:spPr/>
        <p:txBody>
          <a:bodyPr/>
          <a:lstStyle/>
          <a:p>
            <a:endParaRPr lang="en-US" dirty="0"/>
          </a:p>
        </p:txBody>
      </p:sp>
      <p:sp>
        <p:nvSpPr>
          <p:cNvPr id="4" name="Tittel 3">
            <a:extLst>
              <a:ext uri="{FF2B5EF4-FFF2-40B4-BE49-F238E27FC236}">
                <a16:creationId xmlns:a16="http://schemas.microsoft.com/office/drawing/2014/main" id="{733283A1-8FFF-8F97-2B6B-4272C3B4ED16}"/>
              </a:ext>
            </a:extLst>
          </p:cNvPr>
          <p:cNvSpPr>
            <a:spLocks noGrp="1"/>
          </p:cNvSpPr>
          <p:nvPr>
            <p:ph type="title"/>
          </p:nvPr>
        </p:nvSpPr>
        <p:spPr>
          <a:xfrm>
            <a:off x="3338947" y="270034"/>
            <a:ext cx="5735954" cy="542658"/>
          </a:xfrm>
        </p:spPr>
        <p:txBody>
          <a:bodyPr/>
          <a:lstStyle/>
          <a:p>
            <a:pPr algn="ctr"/>
            <a:r>
              <a:rPr lang="nb-NO" dirty="0"/>
              <a:t>Helheten av din kompetanse</a:t>
            </a:r>
          </a:p>
        </p:txBody>
      </p:sp>
      <p:sp>
        <p:nvSpPr>
          <p:cNvPr id="5" name="Undertittel 4">
            <a:extLst>
              <a:ext uri="{FF2B5EF4-FFF2-40B4-BE49-F238E27FC236}">
                <a16:creationId xmlns:a16="http://schemas.microsoft.com/office/drawing/2014/main" id="{3CB224FA-D479-BBA0-A3B3-66DF6EDC68E4}"/>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30332E84-9416-BFA4-553F-796A0DABF1DF}"/>
              </a:ext>
            </a:extLst>
          </p:cNvPr>
          <p:cNvSpPr>
            <a:spLocks noGrp="1"/>
          </p:cNvSpPr>
          <p:nvPr>
            <p:ph sz="quarter" idx="34"/>
          </p:nvPr>
        </p:nvSpPr>
        <p:spPr>
          <a:xfrm>
            <a:off x="6096000" y="1757499"/>
            <a:ext cx="5735954" cy="4301103"/>
          </a:xfrm>
        </p:spPr>
        <p:txBody>
          <a:bodyPr/>
          <a:lstStyle/>
          <a:p>
            <a:endParaRPr lang="nb-NO" dirty="0"/>
          </a:p>
          <a:p>
            <a:endParaRPr lang="nb-NO" dirty="0"/>
          </a:p>
        </p:txBody>
      </p:sp>
      <p:graphicFrame>
        <p:nvGraphicFramePr>
          <p:cNvPr id="7" name="Diagram 6">
            <a:extLst>
              <a:ext uri="{FF2B5EF4-FFF2-40B4-BE49-F238E27FC236}">
                <a16:creationId xmlns:a16="http://schemas.microsoft.com/office/drawing/2014/main" id="{22AB0CE6-82AD-9F3F-5EF6-6128E01F353B}"/>
              </a:ext>
            </a:extLst>
          </p:cNvPr>
          <p:cNvGraphicFramePr/>
          <p:nvPr>
            <p:extLst>
              <p:ext uri="{D42A27DB-BD31-4B8C-83A1-F6EECF244321}">
                <p14:modId xmlns:p14="http://schemas.microsoft.com/office/powerpoint/2010/main" val="2948005259"/>
              </p:ext>
            </p:extLst>
          </p:nvPr>
        </p:nvGraphicFramePr>
        <p:xfrm>
          <a:off x="-2152650" y="0"/>
          <a:ext cx="10991850" cy="658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6849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D97DBFD-00EE-F7E6-2DB0-8A2B646BCC4D}"/>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646536D8-16A9-870B-236F-4A748DB7E5E3}"/>
              </a:ext>
            </a:extLst>
          </p:cNvPr>
          <p:cNvSpPr>
            <a:spLocks noGrp="1"/>
          </p:cNvSpPr>
          <p:nvPr>
            <p:ph type="sldNum" sz="quarter" idx="33"/>
          </p:nvPr>
        </p:nvSpPr>
        <p:spPr/>
        <p:txBody>
          <a:bodyPr/>
          <a:lstStyle/>
          <a:p>
            <a:endParaRPr lang="en-US" dirty="0"/>
          </a:p>
        </p:txBody>
      </p:sp>
      <p:sp>
        <p:nvSpPr>
          <p:cNvPr id="4" name="Tittel 3">
            <a:extLst>
              <a:ext uri="{FF2B5EF4-FFF2-40B4-BE49-F238E27FC236}">
                <a16:creationId xmlns:a16="http://schemas.microsoft.com/office/drawing/2014/main" id="{733283A1-8FFF-8F97-2B6B-4272C3B4ED16}"/>
              </a:ext>
            </a:extLst>
          </p:cNvPr>
          <p:cNvSpPr>
            <a:spLocks noGrp="1"/>
          </p:cNvSpPr>
          <p:nvPr>
            <p:ph type="title"/>
          </p:nvPr>
        </p:nvSpPr>
        <p:spPr>
          <a:xfrm>
            <a:off x="3338947" y="270034"/>
            <a:ext cx="5735954" cy="542658"/>
          </a:xfrm>
        </p:spPr>
        <p:txBody>
          <a:bodyPr/>
          <a:lstStyle/>
          <a:p>
            <a:pPr algn="ctr"/>
            <a:endParaRPr lang="nb-NO" dirty="0"/>
          </a:p>
        </p:txBody>
      </p:sp>
      <p:sp>
        <p:nvSpPr>
          <p:cNvPr id="5" name="Undertittel 4">
            <a:extLst>
              <a:ext uri="{FF2B5EF4-FFF2-40B4-BE49-F238E27FC236}">
                <a16:creationId xmlns:a16="http://schemas.microsoft.com/office/drawing/2014/main" id="{3CB224FA-D479-BBA0-A3B3-66DF6EDC68E4}"/>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30332E84-9416-BFA4-553F-796A0DABF1DF}"/>
              </a:ext>
            </a:extLst>
          </p:cNvPr>
          <p:cNvSpPr>
            <a:spLocks noGrp="1"/>
          </p:cNvSpPr>
          <p:nvPr>
            <p:ph sz="quarter" idx="34"/>
          </p:nvPr>
        </p:nvSpPr>
        <p:spPr>
          <a:xfrm>
            <a:off x="6096000" y="1757499"/>
            <a:ext cx="5735954" cy="4301103"/>
          </a:xfrm>
        </p:spPr>
        <p:txBody>
          <a:bodyPr/>
          <a:lstStyle/>
          <a:p>
            <a:endParaRPr lang="nb-NO" dirty="0"/>
          </a:p>
          <a:p>
            <a:endParaRPr lang="nb-NO" dirty="0"/>
          </a:p>
        </p:txBody>
      </p:sp>
      <p:graphicFrame>
        <p:nvGraphicFramePr>
          <p:cNvPr id="7" name="Diagram 6">
            <a:extLst>
              <a:ext uri="{FF2B5EF4-FFF2-40B4-BE49-F238E27FC236}">
                <a16:creationId xmlns:a16="http://schemas.microsoft.com/office/drawing/2014/main" id="{22AB0CE6-82AD-9F3F-5EF6-6128E01F353B}"/>
              </a:ext>
            </a:extLst>
          </p:cNvPr>
          <p:cNvGraphicFramePr/>
          <p:nvPr>
            <p:extLst>
              <p:ext uri="{D42A27DB-BD31-4B8C-83A1-F6EECF244321}">
                <p14:modId xmlns:p14="http://schemas.microsoft.com/office/powerpoint/2010/main" val="998069666"/>
              </p:ext>
            </p:extLst>
          </p:nvPr>
        </p:nvGraphicFramePr>
        <p:xfrm>
          <a:off x="-2152650" y="0"/>
          <a:ext cx="10991850" cy="658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kstSylinder 7">
            <a:extLst>
              <a:ext uri="{FF2B5EF4-FFF2-40B4-BE49-F238E27FC236}">
                <a16:creationId xmlns:a16="http://schemas.microsoft.com/office/drawing/2014/main" id="{1FF7C2B4-2B61-C501-DED9-2EC62ED2C772}"/>
              </a:ext>
            </a:extLst>
          </p:cNvPr>
          <p:cNvSpPr txBox="1"/>
          <p:nvPr/>
        </p:nvSpPr>
        <p:spPr>
          <a:xfrm>
            <a:off x="7212535" y="1467732"/>
            <a:ext cx="4376791" cy="5709255"/>
          </a:xfrm>
          <a:prstGeom prst="rect">
            <a:avLst/>
          </a:prstGeom>
          <a:noFill/>
        </p:spPr>
        <p:txBody>
          <a:bodyPr wrap="square" rtlCol="0">
            <a:spAutoFit/>
          </a:bodyPr>
          <a:lstStyle/>
          <a:p>
            <a:pPr marL="342900" indent="-342900">
              <a:buFont typeface="Wingdings" panose="05000000000000000000" pitchFamily="2" charset="2"/>
              <a:buChar char="Ø"/>
            </a:pPr>
            <a:r>
              <a:rPr lang="nb-NO" sz="2400" dirty="0"/>
              <a:t>Hva er du interessert i? </a:t>
            </a:r>
            <a:r>
              <a:rPr lang="nb-NO" sz="2000" i="1" dirty="0"/>
              <a:t>Fagfelt, bransje, tema, målgruppe</a:t>
            </a:r>
          </a:p>
          <a:p>
            <a:endParaRPr lang="nb-NO" sz="2000" i="1" dirty="0"/>
          </a:p>
          <a:p>
            <a:pPr marL="342900" indent="-342900">
              <a:buFont typeface="Wingdings" panose="05000000000000000000" pitchFamily="2" charset="2"/>
              <a:buChar char="Ø"/>
            </a:pPr>
            <a:r>
              <a:rPr lang="nb-NO" sz="2400" dirty="0"/>
              <a:t>Hva liker du å gjøre?</a:t>
            </a:r>
          </a:p>
          <a:p>
            <a:r>
              <a:rPr lang="nb-NO" sz="2400" i="1" dirty="0"/>
              <a:t>	 </a:t>
            </a:r>
            <a:r>
              <a:rPr lang="nb-NO" sz="2000" i="1" dirty="0"/>
              <a:t>Arbeidsoppgaver</a:t>
            </a:r>
          </a:p>
          <a:p>
            <a:endParaRPr lang="nb-NO" sz="2000" i="1" dirty="0"/>
          </a:p>
          <a:p>
            <a:pPr marL="342900" indent="-342900">
              <a:buFont typeface="Wingdings" panose="05000000000000000000" pitchFamily="2" charset="2"/>
              <a:buChar char="Ø"/>
            </a:pPr>
            <a:r>
              <a:rPr lang="nb-NO" sz="2400" dirty="0"/>
              <a:t>Hvordan liker du å jobbe?</a:t>
            </a:r>
          </a:p>
          <a:p>
            <a:r>
              <a:rPr lang="nb-NO" sz="2400" i="1" dirty="0"/>
              <a:t>    </a:t>
            </a:r>
            <a:r>
              <a:rPr lang="nb-NO" sz="2000" i="1" dirty="0"/>
              <a:t>Arbeidsform</a:t>
            </a:r>
          </a:p>
          <a:p>
            <a:endParaRPr lang="nb-NO" sz="2000" i="1" dirty="0"/>
          </a:p>
          <a:p>
            <a:pPr marL="342900" indent="-342900">
              <a:buFont typeface="Wingdings" panose="05000000000000000000" pitchFamily="2" charset="2"/>
              <a:buChar char="Ø"/>
            </a:pPr>
            <a:r>
              <a:rPr lang="nb-NO" sz="2400" i="1" dirty="0"/>
              <a:t>Hvem ønsker du å jobbe sammen med? </a:t>
            </a:r>
          </a:p>
          <a:p>
            <a:r>
              <a:rPr lang="nb-NO" sz="2400" i="1" dirty="0"/>
              <a:t>    </a:t>
            </a:r>
            <a:r>
              <a:rPr lang="nb-NO" sz="2000" i="1" dirty="0"/>
              <a:t>Miljø </a:t>
            </a:r>
          </a:p>
          <a:p>
            <a:pPr>
              <a:lnSpc>
                <a:spcPct val="150000"/>
              </a:lnSpc>
            </a:pPr>
            <a:endParaRPr lang="nb-NO" sz="2400" i="1" dirty="0"/>
          </a:p>
          <a:p>
            <a:endParaRPr lang="nb-NO" sz="2400" dirty="0"/>
          </a:p>
          <a:p>
            <a:pPr marL="342900" indent="-342900">
              <a:buFont typeface="Arial" panose="020B0604020202020204" pitchFamily="34" charset="0"/>
              <a:buChar char="•"/>
            </a:pPr>
            <a:endParaRPr lang="nb-NO" sz="2400" dirty="0"/>
          </a:p>
          <a:p>
            <a:endParaRPr lang="nb-NO" dirty="0"/>
          </a:p>
        </p:txBody>
      </p:sp>
      <p:sp>
        <p:nvSpPr>
          <p:cNvPr id="9" name="TekstSylinder 8">
            <a:extLst>
              <a:ext uri="{FF2B5EF4-FFF2-40B4-BE49-F238E27FC236}">
                <a16:creationId xmlns:a16="http://schemas.microsoft.com/office/drawing/2014/main" id="{9D820F2C-360D-1841-849E-7DB9827C2BEB}"/>
              </a:ext>
            </a:extLst>
          </p:cNvPr>
          <p:cNvSpPr txBox="1"/>
          <p:nvPr/>
        </p:nvSpPr>
        <p:spPr>
          <a:xfrm>
            <a:off x="5874252" y="487513"/>
            <a:ext cx="6783420" cy="646331"/>
          </a:xfrm>
          <a:prstGeom prst="rect">
            <a:avLst/>
          </a:prstGeom>
          <a:noFill/>
        </p:spPr>
        <p:txBody>
          <a:bodyPr wrap="square" rtlCol="0">
            <a:spAutoFit/>
          </a:bodyPr>
          <a:lstStyle/>
          <a:p>
            <a:r>
              <a:rPr lang="nb-NO" sz="3600" dirty="0"/>
              <a:t>Helheten av din kompetanse </a:t>
            </a:r>
          </a:p>
        </p:txBody>
      </p:sp>
    </p:spTree>
    <p:extLst>
      <p:ext uri="{BB962C8B-B14F-4D97-AF65-F5344CB8AC3E}">
        <p14:creationId xmlns:p14="http://schemas.microsoft.com/office/powerpoint/2010/main" val="1264079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D97DBFD-00EE-F7E6-2DB0-8A2B646BCC4D}"/>
              </a:ext>
            </a:extLst>
          </p:cNvPr>
          <p:cNvSpPr>
            <a:spLocks noGrp="1"/>
          </p:cNvSpPr>
          <p:nvPr>
            <p:ph type="ftr" sz="quarter" idx="32"/>
          </p:nvPr>
        </p:nvSpPr>
        <p:spPr/>
        <p:txBody>
          <a:bodyPr/>
          <a:lstStyle/>
          <a:p>
            <a:endParaRPr lang="nb-NO" dirty="0"/>
          </a:p>
        </p:txBody>
      </p:sp>
      <p:sp>
        <p:nvSpPr>
          <p:cNvPr id="3" name="Plassholder for lysbildenummer 2">
            <a:extLst>
              <a:ext uri="{FF2B5EF4-FFF2-40B4-BE49-F238E27FC236}">
                <a16:creationId xmlns:a16="http://schemas.microsoft.com/office/drawing/2014/main" id="{646536D8-16A9-870B-236F-4A748DB7E5E3}"/>
              </a:ext>
            </a:extLst>
          </p:cNvPr>
          <p:cNvSpPr>
            <a:spLocks noGrp="1"/>
          </p:cNvSpPr>
          <p:nvPr>
            <p:ph type="sldNum" sz="quarter" idx="33"/>
          </p:nvPr>
        </p:nvSpPr>
        <p:spPr/>
        <p:txBody>
          <a:bodyPr/>
          <a:lstStyle/>
          <a:p>
            <a:endParaRPr lang="en-US" dirty="0"/>
          </a:p>
        </p:txBody>
      </p:sp>
      <p:sp>
        <p:nvSpPr>
          <p:cNvPr id="4" name="Tittel 3">
            <a:extLst>
              <a:ext uri="{FF2B5EF4-FFF2-40B4-BE49-F238E27FC236}">
                <a16:creationId xmlns:a16="http://schemas.microsoft.com/office/drawing/2014/main" id="{733283A1-8FFF-8F97-2B6B-4272C3B4ED16}"/>
              </a:ext>
            </a:extLst>
          </p:cNvPr>
          <p:cNvSpPr>
            <a:spLocks noGrp="1"/>
          </p:cNvSpPr>
          <p:nvPr>
            <p:ph type="title"/>
          </p:nvPr>
        </p:nvSpPr>
        <p:spPr>
          <a:xfrm>
            <a:off x="3338947" y="270034"/>
            <a:ext cx="5735954" cy="542658"/>
          </a:xfrm>
        </p:spPr>
        <p:txBody>
          <a:bodyPr/>
          <a:lstStyle/>
          <a:p>
            <a:pPr algn="ctr"/>
            <a:r>
              <a:rPr lang="nb-NO" dirty="0"/>
              <a:t>Helheten av din kompetanse</a:t>
            </a:r>
          </a:p>
        </p:txBody>
      </p:sp>
      <p:sp>
        <p:nvSpPr>
          <p:cNvPr id="5" name="Undertittel 4">
            <a:extLst>
              <a:ext uri="{FF2B5EF4-FFF2-40B4-BE49-F238E27FC236}">
                <a16:creationId xmlns:a16="http://schemas.microsoft.com/office/drawing/2014/main" id="{3CB224FA-D479-BBA0-A3B3-66DF6EDC68E4}"/>
              </a:ext>
            </a:extLst>
          </p:cNvPr>
          <p:cNvSpPr>
            <a:spLocks noGrp="1"/>
          </p:cNvSpPr>
          <p:nvPr>
            <p:ph type="subTitle" idx="13"/>
          </p:nvPr>
        </p:nvSpPr>
        <p:spPr/>
        <p:txBody>
          <a:bodyPr/>
          <a:lstStyle/>
          <a:p>
            <a:endParaRPr lang="nb-NO" dirty="0"/>
          </a:p>
        </p:txBody>
      </p:sp>
      <p:sp>
        <p:nvSpPr>
          <p:cNvPr id="6" name="Plassholder for innhold 5">
            <a:extLst>
              <a:ext uri="{FF2B5EF4-FFF2-40B4-BE49-F238E27FC236}">
                <a16:creationId xmlns:a16="http://schemas.microsoft.com/office/drawing/2014/main" id="{30332E84-9416-BFA4-553F-796A0DABF1DF}"/>
              </a:ext>
            </a:extLst>
          </p:cNvPr>
          <p:cNvSpPr>
            <a:spLocks noGrp="1"/>
          </p:cNvSpPr>
          <p:nvPr>
            <p:ph sz="quarter" idx="34"/>
          </p:nvPr>
        </p:nvSpPr>
        <p:spPr>
          <a:xfrm>
            <a:off x="6096000" y="1757499"/>
            <a:ext cx="5735954" cy="4301103"/>
          </a:xfrm>
        </p:spPr>
        <p:txBody>
          <a:bodyPr/>
          <a:lstStyle/>
          <a:p>
            <a:endParaRPr lang="nb-NO" dirty="0"/>
          </a:p>
          <a:p>
            <a:endParaRPr lang="nb-NO" dirty="0"/>
          </a:p>
        </p:txBody>
      </p:sp>
      <p:graphicFrame>
        <p:nvGraphicFramePr>
          <p:cNvPr id="7" name="Diagram 6">
            <a:extLst>
              <a:ext uri="{FF2B5EF4-FFF2-40B4-BE49-F238E27FC236}">
                <a16:creationId xmlns:a16="http://schemas.microsoft.com/office/drawing/2014/main" id="{22AB0CE6-82AD-9F3F-5EF6-6128E01F353B}"/>
              </a:ext>
            </a:extLst>
          </p:cNvPr>
          <p:cNvGraphicFramePr/>
          <p:nvPr>
            <p:extLst>
              <p:ext uri="{D42A27DB-BD31-4B8C-83A1-F6EECF244321}">
                <p14:modId xmlns:p14="http://schemas.microsoft.com/office/powerpoint/2010/main" val="3814343156"/>
              </p:ext>
            </p:extLst>
          </p:nvPr>
        </p:nvGraphicFramePr>
        <p:xfrm>
          <a:off x="-2152650" y="0"/>
          <a:ext cx="10991850" cy="6581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2181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p:cNvSpPr/>
          <p:nvPr/>
        </p:nvSpPr>
        <p:spPr bwMode="auto">
          <a:xfrm>
            <a:off x="1462088" y="2995613"/>
            <a:ext cx="922337" cy="88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dirty="0">
              <a:ln>
                <a:noFill/>
              </a:ln>
              <a:solidFill>
                <a:srgbClr val="97D5EB"/>
              </a:solidFill>
              <a:effectLst/>
              <a:highlight>
                <a:srgbClr val="008080"/>
              </a:highlight>
              <a:uLnTx/>
              <a:uFillTx/>
              <a:latin typeface="Tahoma"/>
              <a:ea typeface="+mn-ea"/>
              <a:cs typeface="+mn-cs"/>
            </a:endParaRPr>
          </a:p>
        </p:txBody>
      </p:sp>
      <p:grpSp>
        <p:nvGrpSpPr>
          <p:cNvPr id="38915" name="Gruppe 54"/>
          <p:cNvGrpSpPr>
            <a:grpSpLocks/>
          </p:cNvGrpSpPr>
          <p:nvPr/>
        </p:nvGrpSpPr>
        <p:grpSpPr bwMode="auto">
          <a:xfrm>
            <a:off x="3449638" y="3024188"/>
            <a:ext cx="922337" cy="882650"/>
            <a:chOff x="3763881" y="3023935"/>
            <a:chExt cx="922422" cy="882315"/>
          </a:xfrm>
        </p:grpSpPr>
        <p:sp>
          <p:nvSpPr>
            <p:cNvPr id="7" name="Ellipse 6"/>
            <p:cNvSpPr/>
            <p:nvPr/>
          </p:nvSpPr>
          <p:spPr>
            <a:xfrm>
              <a:off x="3763881" y="3023935"/>
              <a:ext cx="922422" cy="88231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grpSp>
          <p:nvGrpSpPr>
            <p:cNvPr id="38962" name="Google Shape;12517;p79"/>
            <p:cNvGrpSpPr>
              <a:grpSpLocks/>
            </p:cNvGrpSpPr>
            <p:nvPr/>
          </p:nvGrpSpPr>
          <p:grpSpPr bwMode="auto">
            <a:xfrm>
              <a:off x="3994486" y="3219006"/>
              <a:ext cx="431130" cy="445754"/>
              <a:chOff x="5184517" y="2459481"/>
              <a:chExt cx="252062" cy="305122"/>
            </a:xfrm>
          </p:grpSpPr>
          <p:sp>
            <p:nvSpPr>
              <p:cNvPr id="38963" name="Google Shape;12518;p79"/>
              <p:cNvSpPr>
                <a:spLocks/>
              </p:cNvSpPr>
              <p:nvPr/>
            </p:nvSpPr>
            <p:spPr bwMode="auto">
              <a:xfrm>
                <a:off x="5383486" y="2674747"/>
                <a:ext cx="13273" cy="13305"/>
              </a:xfrm>
              <a:custGeom>
                <a:avLst/>
                <a:gdLst>
                  <a:gd name="T0" fmla="*/ 2147483646 w 417"/>
                  <a:gd name="T1" fmla="*/ 0 h 418"/>
                  <a:gd name="T2" fmla="*/ 0 w 417"/>
                  <a:gd name="T3" fmla="*/ 2147483646 h 418"/>
                  <a:gd name="T4" fmla="*/ 2147483646 w 417"/>
                  <a:gd name="T5" fmla="*/ 2147483646 h 418"/>
                  <a:gd name="T6" fmla="*/ 2147483646 w 417"/>
                  <a:gd name="T7" fmla="*/ 2147483646 h 418"/>
                  <a:gd name="T8" fmla="*/ 2147483646 w 417"/>
                  <a:gd name="T9" fmla="*/ 0 h 4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7" h="418" extrusionOk="0">
                    <a:moveTo>
                      <a:pt x="203" y="0"/>
                    </a:moveTo>
                    <a:cubicBezTo>
                      <a:pt x="107" y="0"/>
                      <a:pt x="0" y="84"/>
                      <a:pt x="0" y="203"/>
                    </a:cubicBezTo>
                    <a:cubicBezTo>
                      <a:pt x="0" y="322"/>
                      <a:pt x="84" y="417"/>
                      <a:pt x="203" y="417"/>
                    </a:cubicBezTo>
                    <a:cubicBezTo>
                      <a:pt x="322" y="417"/>
                      <a:pt x="417" y="322"/>
                      <a:pt x="417" y="203"/>
                    </a:cubicBezTo>
                    <a:cubicBezTo>
                      <a:pt x="417" y="84"/>
                      <a:pt x="322" y="0"/>
                      <a:pt x="203"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64" name="Google Shape;12519;p79"/>
              <p:cNvSpPr>
                <a:spLocks/>
              </p:cNvSpPr>
              <p:nvPr/>
            </p:nvSpPr>
            <p:spPr bwMode="auto">
              <a:xfrm>
                <a:off x="5350128" y="2724402"/>
                <a:ext cx="11395" cy="11395"/>
              </a:xfrm>
              <a:custGeom>
                <a:avLst/>
                <a:gdLst>
                  <a:gd name="T0" fmla="*/ 2147483646 w 358"/>
                  <a:gd name="T1" fmla="*/ 0 h 358"/>
                  <a:gd name="T2" fmla="*/ 0 w 358"/>
                  <a:gd name="T3" fmla="*/ 2147483646 h 358"/>
                  <a:gd name="T4" fmla="*/ 2147483646 w 358"/>
                  <a:gd name="T5" fmla="*/ 2147483646 h 358"/>
                  <a:gd name="T6" fmla="*/ 2147483646 w 358"/>
                  <a:gd name="T7" fmla="*/ 2147483646 h 358"/>
                  <a:gd name="T8" fmla="*/ 2147483646 w 358"/>
                  <a:gd name="T9" fmla="*/ 0 h 3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358" extrusionOk="0">
                    <a:moveTo>
                      <a:pt x="179" y="0"/>
                    </a:moveTo>
                    <a:cubicBezTo>
                      <a:pt x="96" y="0"/>
                      <a:pt x="0" y="84"/>
                      <a:pt x="0" y="179"/>
                    </a:cubicBezTo>
                    <a:cubicBezTo>
                      <a:pt x="0" y="262"/>
                      <a:pt x="96" y="357"/>
                      <a:pt x="179" y="357"/>
                    </a:cubicBezTo>
                    <a:cubicBezTo>
                      <a:pt x="274" y="357"/>
                      <a:pt x="358" y="286"/>
                      <a:pt x="358" y="179"/>
                    </a:cubicBezTo>
                    <a:cubicBezTo>
                      <a:pt x="358" y="84"/>
                      <a:pt x="274" y="0"/>
                      <a:pt x="179"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65" name="Google Shape;12520;p79"/>
              <p:cNvSpPr>
                <a:spLocks/>
              </p:cNvSpPr>
              <p:nvPr/>
            </p:nvSpPr>
            <p:spPr bwMode="auto">
              <a:xfrm>
                <a:off x="5254638" y="2666376"/>
                <a:ext cx="11395" cy="11427"/>
              </a:xfrm>
              <a:custGeom>
                <a:avLst/>
                <a:gdLst>
                  <a:gd name="T0" fmla="*/ 2147483646 w 358"/>
                  <a:gd name="T1" fmla="*/ 2147483646 h 359"/>
                  <a:gd name="T2" fmla="*/ 2147483646 w 358"/>
                  <a:gd name="T3" fmla="*/ 2147483646 h 359"/>
                  <a:gd name="T4" fmla="*/ 0 w 358"/>
                  <a:gd name="T5" fmla="*/ 2147483646 h 359"/>
                  <a:gd name="T6" fmla="*/ 2147483646 w 358"/>
                  <a:gd name="T7" fmla="*/ 2147483646 h 359"/>
                  <a:gd name="T8" fmla="*/ 2147483646 w 358"/>
                  <a:gd name="T9" fmla="*/ 2147483646 h 359"/>
                  <a:gd name="T10" fmla="*/ 2147483646 w 358"/>
                  <a:gd name="T11" fmla="*/ 2147483646 h 3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58" h="359" extrusionOk="0">
                    <a:moveTo>
                      <a:pt x="193" y="1"/>
                    </a:moveTo>
                    <a:cubicBezTo>
                      <a:pt x="188" y="1"/>
                      <a:pt x="183" y="1"/>
                      <a:pt x="179" y="2"/>
                    </a:cubicBezTo>
                    <a:cubicBezTo>
                      <a:pt x="83" y="2"/>
                      <a:pt x="0" y="97"/>
                      <a:pt x="0" y="180"/>
                    </a:cubicBezTo>
                    <a:cubicBezTo>
                      <a:pt x="0" y="275"/>
                      <a:pt x="71" y="359"/>
                      <a:pt x="179" y="359"/>
                    </a:cubicBezTo>
                    <a:cubicBezTo>
                      <a:pt x="262" y="359"/>
                      <a:pt x="357" y="287"/>
                      <a:pt x="357" y="180"/>
                    </a:cubicBezTo>
                    <a:cubicBezTo>
                      <a:pt x="357" y="90"/>
                      <a:pt x="273" y="1"/>
                      <a:pt x="193" y="1"/>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66" name="Google Shape;12521;p79"/>
              <p:cNvSpPr>
                <a:spLocks/>
              </p:cNvSpPr>
              <p:nvPr/>
            </p:nvSpPr>
            <p:spPr bwMode="auto">
              <a:xfrm>
                <a:off x="5273959" y="2724402"/>
                <a:ext cx="11395" cy="11395"/>
              </a:xfrm>
              <a:custGeom>
                <a:avLst/>
                <a:gdLst>
                  <a:gd name="T0" fmla="*/ 2147483646 w 358"/>
                  <a:gd name="T1" fmla="*/ 0 h 358"/>
                  <a:gd name="T2" fmla="*/ 0 w 358"/>
                  <a:gd name="T3" fmla="*/ 2147483646 h 358"/>
                  <a:gd name="T4" fmla="*/ 2147483646 w 358"/>
                  <a:gd name="T5" fmla="*/ 2147483646 h 358"/>
                  <a:gd name="T6" fmla="*/ 2147483646 w 358"/>
                  <a:gd name="T7" fmla="*/ 2147483646 h 358"/>
                  <a:gd name="T8" fmla="*/ 2147483646 w 358"/>
                  <a:gd name="T9" fmla="*/ 0 h 3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 h="358" extrusionOk="0">
                    <a:moveTo>
                      <a:pt x="179" y="0"/>
                    </a:moveTo>
                    <a:cubicBezTo>
                      <a:pt x="84" y="0"/>
                      <a:pt x="0" y="84"/>
                      <a:pt x="0" y="179"/>
                    </a:cubicBezTo>
                    <a:cubicBezTo>
                      <a:pt x="0" y="262"/>
                      <a:pt x="84" y="357"/>
                      <a:pt x="179" y="357"/>
                    </a:cubicBezTo>
                    <a:cubicBezTo>
                      <a:pt x="274" y="357"/>
                      <a:pt x="357" y="286"/>
                      <a:pt x="357" y="179"/>
                    </a:cubicBezTo>
                    <a:cubicBezTo>
                      <a:pt x="357" y="84"/>
                      <a:pt x="274" y="0"/>
                      <a:pt x="179"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67" name="Google Shape;12522;p79"/>
              <p:cNvSpPr>
                <a:spLocks/>
              </p:cNvSpPr>
              <p:nvPr/>
            </p:nvSpPr>
            <p:spPr bwMode="auto">
              <a:xfrm>
                <a:off x="5308049" y="2678917"/>
                <a:ext cx="14451" cy="14037"/>
              </a:xfrm>
              <a:custGeom>
                <a:avLst/>
                <a:gdLst>
                  <a:gd name="T0" fmla="*/ 2147483646 w 454"/>
                  <a:gd name="T1" fmla="*/ 0 h 441"/>
                  <a:gd name="T2" fmla="*/ 2147483646 w 454"/>
                  <a:gd name="T3" fmla="*/ 2147483646 h 441"/>
                  <a:gd name="T4" fmla="*/ 2147483646 w 454"/>
                  <a:gd name="T5" fmla="*/ 2147483646 h 441"/>
                  <a:gd name="T6" fmla="*/ 2147483646 w 454"/>
                  <a:gd name="T7" fmla="*/ 2147483646 h 441"/>
                  <a:gd name="T8" fmla="*/ 2147483646 w 454"/>
                  <a:gd name="T9" fmla="*/ 0 h 4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4" h="441" extrusionOk="0">
                    <a:moveTo>
                      <a:pt x="227" y="0"/>
                    </a:moveTo>
                    <a:cubicBezTo>
                      <a:pt x="108" y="0"/>
                      <a:pt x="1" y="108"/>
                      <a:pt x="1" y="227"/>
                    </a:cubicBezTo>
                    <a:cubicBezTo>
                      <a:pt x="1" y="346"/>
                      <a:pt x="108" y="441"/>
                      <a:pt x="227" y="441"/>
                    </a:cubicBezTo>
                    <a:cubicBezTo>
                      <a:pt x="346" y="441"/>
                      <a:pt x="453" y="346"/>
                      <a:pt x="453" y="227"/>
                    </a:cubicBezTo>
                    <a:cubicBezTo>
                      <a:pt x="453" y="84"/>
                      <a:pt x="358" y="0"/>
                      <a:pt x="227"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68" name="Google Shape;12523;p79"/>
              <p:cNvSpPr>
                <a:spLocks/>
              </p:cNvSpPr>
              <p:nvPr/>
            </p:nvSpPr>
            <p:spPr bwMode="auto">
              <a:xfrm>
                <a:off x="5184517" y="2459481"/>
                <a:ext cx="252062" cy="305122"/>
              </a:xfrm>
              <a:custGeom>
                <a:avLst/>
                <a:gdLst>
                  <a:gd name="T0" fmla="*/ 2147483646 w 7919"/>
                  <a:gd name="T1" fmla="*/ 2147483646 h 9586"/>
                  <a:gd name="T2" fmla="*/ 2147483646 w 7919"/>
                  <a:gd name="T3" fmla="*/ 2147483646 h 9586"/>
                  <a:gd name="T4" fmla="*/ 2147483646 w 7919"/>
                  <a:gd name="T5" fmla="*/ 2147483646 h 9586"/>
                  <a:gd name="T6" fmla="*/ 2147483646 w 7919"/>
                  <a:gd name="T7" fmla="*/ 2147483646 h 9586"/>
                  <a:gd name="T8" fmla="*/ 2147483646 w 7919"/>
                  <a:gd name="T9" fmla="*/ 2147483646 h 9586"/>
                  <a:gd name="T10" fmla="*/ 2147483646 w 7919"/>
                  <a:gd name="T11" fmla="*/ 2147483646 h 9586"/>
                  <a:gd name="T12" fmla="*/ 2147483646 w 7919"/>
                  <a:gd name="T13" fmla="*/ 2147483646 h 9586"/>
                  <a:gd name="T14" fmla="*/ 2147483646 w 7919"/>
                  <a:gd name="T15" fmla="*/ 2147483646 h 9586"/>
                  <a:gd name="T16" fmla="*/ 2147483646 w 7919"/>
                  <a:gd name="T17" fmla="*/ 2147483646 h 9586"/>
                  <a:gd name="T18" fmla="*/ 2147483646 w 7919"/>
                  <a:gd name="T19" fmla="*/ 2147483646 h 9586"/>
                  <a:gd name="T20" fmla="*/ 2147483646 w 7919"/>
                  <a:gd name="T21" fmla="*/ 2147483646 h 9586"/>
                  <a:gd name="T22" fmla="*/ 2147483646 w 7919"/>
                  <a:gd name="T23" fmla="*/ 2147483646 h 9586"/>
                  <a:gd name="T24" fmla="*/ 2147483646 w 7919"/>
                  <a:gd name="T25" fmla="*/ 2147483646 h 9586"/>
                  <a:gd name="T26" fmla="*/ 2147483646 w 7919"/>
                  <a:gd name="T27" fmla="*/ 2147483646 h 9586"/>
                  <a:gd name="T28" fmla="*/ 2147483646 w 7919"/>
                  <a:gd name="T29" fmla="*/ 2147483646 h 9586"/>
                  <a:gd name="T30" fmla="*/ 2147483646 w 7919"/>
                  <a:gd name="T31" fmla="*/ 2147483646 h 9586"/>
                  <a:gd name="T32" fmla="*/ 2147483646 w 7919"/>
                  <a:gd name="T33" fmla="*/ 2147483646 h 9586"/>
                  <a:gd name="T34" fmla="*/ 2147483646 w 7919"/>
                  <a:gd name="T35" fmla="*/ 2147483646 h 9586"/>
                  <a:gd name="T36" fmla="*/ 2147483646 w 7919"/>
                  <a:gd name="T37" fmla="*/ 2147483646 h 9586"/>
                  <a:gd name="T38" fmla="*/ 2147483646 w 7919"/>
                  <a:gd name="T39" fmla="*/ 2147483646 h 9586"/>
                  <a:gd name="T40" fmla="*/ 2147483646 w 7919"/>
                  <a:gd name="T41" fmla="*/ 2147483646 h 9586"/>
                  <a:gd name="T42" fmla="*/ 2147483646 w 7919"/>
                  <a:gd name="T43" fmla="*/ 2147483646 h 9586"/>
                  <a:gd name="T44" fmla="*/ 2147483646 w 7919"/>
                  <a:gd name="T45" fmla="*/ 2147483646 h 9586"/>
                  <a:gd name="T46" fmla="*/ 2147483646 w 7919"/>
                  <a:gd name="T47" fmla="*/ 2147483646 h 9586"/>
                  <a:gd name="T48" fmla="*/ 2147483646 w 7919"/>
                  <a:gd name="T49" fmla="*/ 2147483646 h 9586"/>
                  <a:gd name="T50" fmla="*/ 2147483646 w 7919"/>
                  <a:gd name="T51" fmla="*/ 2147483646 h 9586"/>
                  <a:gd name="T52" fmla="*/ 2147483646 w 7919"/>
                  <a:gd name="T53" fmla="*/ 2147483646 h 9586"/>
                  <a:gd name="T54" fmla="*/ 2147483646 w 7919"/>
                  <a:gd name="T55" fmla="*/ 2147483646 h 9586"/>
                  <a:gd name="T56" fmla="*/ 2147483646 w 7919"/>
                  <a:gd name="T57" fmla="*/ 2147483646 h 9586"/>
                  <a:gd name="T58" fmla="*/ 2147483646 w 7919"/>
                  <a:gd name="T59" fmla="*/ 2147483646 h 9586"/>
                  <a:gd name="T60" fmla="*/ 2147483646 w 7919"/>
                  <a:gd name="T61" fmla="*/ 2147483646 h 9586"/>
                  <a:gd name="T62" fmla="*/ 2147483646 w 7919"/>
                  <a:gd name="T63" fmla="*/ 2147483646 h 958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919" h="9586" extrusionOk="0">
                    <a:moveTo>
                      <a:pt x="2597" y="5657"/>
                    </a:moveTo>
                    <a:cubicBezTo>
                      <a:pt x="3126" y="5657"/>
                      <a:pt x="3630" y="5793"/>
                      <a:pt x="4096" y="6061"/>
                    </a:cubicBezTo>
                    <a:cubicBezTo>
                      <a:pt x="4607" y="6347"/>
                      <a:pt x="5099" y="6442"/>
                      <a:pt x="5531" y="6442"/>
                    </a:cubicBezTo>
                    <a:cubicBezTo>
                      <a:pt x="5853" y="6442"/>
                      <a:pt x="6143" y="6389"/>
                      <a:pt x="6382" y="6323"/>
                    </a:cubicBezTo>
                    <a:cubicBezTo>
                      <a:pt x="6751" y="6228"/>
                      <a:pt x="7037" y="6061"/>
                      <a:pt x="7204" y="5954"/>
                    </a:cubicBezTo>
                    <a:cubicBezTo>
                      <a:pt x="7525" y="7037"/>
                      <a:pt x="7263" y="8204"/>
                      <a:pt x="6442" y="9038"/>
                    </a:cubicBezTo>
                    <a:cubicBezTo>
                      <a:pt x="6275" y="9204"/>
                      <a:pt x="6037" y="9299"/>
                      <a:pt x="5799" y="9299"/>
                    </a:cubicBezTo>
                    <a:lnTo>
                      <a:pt x="2560" y="9299"/>
                    </a:lnTo>
                    <a:cubicBezTo>
                      <a:pt x="2322" y="9299"/>
                      <a:pt x="2084" y="9204"/>
                      <a:pt x="1917" y="9038"/>
                    </a:cubicBezTo>
                    <a:cubicBezTo>
                      <a:pt x="1179" y="8276"/>
                      <a:pt x="834" y="7180"/>
                      <a:pt x="1120" y="6025"/>
                    </a:cubicBezTo>
                    <a:cubicBezTo>
                      <a:pt x="1239" y="5966"/>
                      <a:pt x="1560" y="5811"/>
                      <a:pt x="1989" y="5716"/>
                    </a:cubicBezTo>
                    <a:cubicBezTo>
                      <a:pt x="2195" y="5677"/>
                      <a:pt x="2398" y="5657"/>
                      <a:pt x="2597" y="5657"/>
                    </a:cubicBezTo>
                    <a:close/>
                    <a:moveTo>
                      <a:pt x="2834" y="1"/>
                    </a:moveTo>
                    <a:cubicBezTo>
                      <a:pt x="2632" y="1"/>
                      <a:pt x="2465" y="167"/>
                      <a:pt x="2465" y="370"/>
                    </a:cubicBezTo>
                    <a:lnTo>
                      <a:pt x="2465" y="703"/>
                    </a:lnTo>
                    <a:cubicBezTo>
                      <a:pt x="2465" y="906"/>
                      <a:pt x="2632" y="1072"/>
                      <a:pt x="2834" y="1072"/>
                    </a:cubicBezTo>
                    <a:lnTo>
                      <a:pt x="3036" y="1072"/>
                    </a:lnTo>
                    <a:lnTo>
                      <a:pt x="3036" y="2239"/>
                    </a:lnTo>
                    <a:cubicBezTo>
                      <a:pt x="3036" y="2311"/>
                      <a:pt x="3096" y="2370"/>
                      <a:pt x="3167" y="2370"/>
                    </a:cubicBezTo>
                    <a:cubicBezTo>
                      <a:pt x="3239" y="2370"/>
                      <a:pt x="3298" y="2311"/>
                      <a:pt x="3298" y="2239"/>
                    </a:cubicBezTo>
                    <a:lnTo>
                      <a:pt x="3298" y="1072"/>
                    </a:lnTo>
                    <a:lnTo>
                      <a:pt x="4977" y="1072"/>
                    </a:lnTo>
                    <a:lnTo>
                      <a:pt x="4977" y="3406"/>
                    </a:lnTo>
                    <a:cubicBezTo>
                      <a:pt x="4977" y="3620"/>
                      <a:pt x="5096" y="3799"/>
                      <a:pt x="5311" y="3882"/>
                    </a:cubicBezTo>
                    <a:cubicBezTo>
                      <a:pt x="6144" y="4216"/>
                      <a:pt x="6763" y="4882"/>
                      <a:pt x="7097" y="5692"/>
                    </a:cubicBezTo>
                    <a:cubicBezTo>
                      <a:pt x="6966" y="5775"/>
                      <a:pt x="6668" y="5954"/>
                      <a:pt x="6275" y="6061"/>
                    </a:cubicBezTo>
                    <a:cubicBezTo>
                      <a:pt x="6015" y="6135"/>
                      <a:pt x="5758" y="6172"/>
                      <a:pt x="5506" y="6172"/>
                    </a:cubicBezTo>
                    <a:cubicBezTo>
                      <a:pt x="5064" y="6172"/>
                      <a:pt x="4636" y="6058"/>
                      <a:pt x="4227" y="5823"/>
                    </a:cubicBezTo>
                    <a:cubicBezTo>
                      <a:pt x="3710" y="5528"/>
                      <a:pt x="3145" y="5385"/>
                      <a:pt x="2580" y="5385"/>
                    </a:cubicBezTo>
                    <a:cubicBezTo>
                      <a:pt x="2117" y="5385"/>
                      <a:pt x="1654" y="5481"/>
                      <a:pt x="1215" y="5668"/>
                    </a:cubicBezTo>
                    <a:cubicBezTo>
                      <a:pt x="1524" y="4870"/>
                      <a:pt x="2155" y="4216"/>
                      <a:pt x="2989" y="3882"/>
                    </a:cubicBezTo>
                    <a:cubicBezTo>
                      <a:pt x="3179" y="3811"/>
                      <a:pt x="3322" y="3620"/>
                      <a:pt x="3322" y="3406"/>
                    </a:cubicBezTo>
                    <a:lnTo>
                      <a:pt x="3322" y="2930"/>
                    </a:lnTo>
                    <a:cubicBezTo>
                      <a:pt x="3322" y="2858"/>
                      <a:pt x="3263" y="2799"/>
                      <a:pt x="3179" y="2799"/>
                    </a:cubicBezTo>
                    <a:cubicBezTo>
                      <a:pt x="3108" y="2799"/>
                      <a:pt x="3048" y="2858"/>
                      <a:pt x="3048" y="2930"/>
                    </a:cubicBezTo>
                    <a:lnTo>
                      <a:pt x="3048" y="3406"/>
                    </a:lnTo>
                    <a:cubicBezTo>
                      <a:pt x="3048" y="3501"/>
                      <a:pt x="2989" y="3585"/>
                      <a:pt x="2894" y="3620"/>
                    </a:cubicBezTo>
                    <a:cubicBezTo>
                      <a:pt x="608" y="4525"/>
                      <a:pt x="0" y="7490"/>
                      <a:pt x="1703" y="9228"/>
                    </a:cubicBezTo>
                    <a:cubicBezTo>
                      <a:pt x="1929" y="9454"/>
                      <a:pt x="2227" y="9585"/>
                      <a:pt x="2560" y="9585"/>
                    </a:cubicBezTo>
                    <a:lnTo>
                      <a:pt x="5799" y="9585"/>
                    </a:lnTo>
                    <a:cubicBezTo>
                      <a:pt x="6108" y="9585"/>
                      <a:pt x="6430" y="9454"/>
                      <a:pt x="6656" y="9228"/>
                    </a:cubicBezTo>
                    <a:cubicBezTo>
                      <a:pt x="7870" y="7990"/>
                      <a:pt x="7918" y="6132"/>
                      <a:pt x="6989" y="4835"/>
                    </a:cubicBezTo>
                    <a:cubicBezTo>
                      <a:pt x="6608" y="4287"/>
                      <a:pt x="6073" y="3870"/>
                      <a:pt x="5442" y="3620"/>
                    </a:cubicBezTo>
                    <a:cubicBezTo>
                      <a:pt x="5358" y="3585"/>
                      <a:pt x="5299" y="3501"/>
                      <a:pt x="5299" y="3406"/>
                    </a:cubicBezTo>
                    <a:lnTo>
                      <a:pt x="5299" y="1072"/>
                    </a:lnTo>
                    <a:lnTo>
                      <a:pt x="5489" y="1072"/>
                    </a:lnTo>
                    <a:cubicBezTo>
                      <a:pt x="5692" y="1072"/>
                      <a:pt x="5858" y="906"/>
                      <a:pt x="5858" y="703"/>
                    </a:cubicBezTo>
                    <a:lnTo>
                      <a:pt x="5858" y="370"/>
                    </a:lnTo>
                    <a:cubicBezTo>
                      <a:pt x="5858" y="167"/>
                      <a:pt x="5692" y="1"/>
                      <a:pt x="5489" y="1"/>
                    </a:cubicBezTo>
                    <a:lnTo>
                      <a:pt x="4739" y="1"/>
                    </a:lnTo>
                    <a:cubicBezTo>
                      <a:pt x="4668" y="1"/>
                      <a:pt x="4608" y="60"/>
                      <a:pt x="4608" y="132"/>
                    </a:cubicBezTo>
                    <a:cubicBezTo>
                      <a:pt x="4608" y="215"/>
                      <a:pt x="4668" y="275"/>
                      <a:pt x="4739" y="275"/>
                    </a:cubicBezTo>
                    <a:lnTo>
                      <a:pt x="5489" y="275"/>
                    </a:lnTo>
                    <a:cubicBezTo>
                      <a:pt x="5537" y="275"/>
                      <a:pt x="5573" y="310"/>
                      <a:pt x="5573" y="358"/>
                    </a:cubicBezTo>
                    <a:lnTo>
                      <a:pt x="5573" y="691"/>
                    </a:lnTo>
                    <a:cubicBezTo>
                      <a:pt x="5573" y="727"/>
                      <a:pt x="5537" y="775"/>
                      <a:pt x="5489" y="775"/>
                    </a:cubicBezTo>
                    <a:lnTo>
                      <a:pt x="2834" y="775"/>
                    </a:lnTo>
                    <a:cubicBezTo>
                      <a:pt x="2798" y="775"/>
                      <a:pt x="2751" y="727"/>
                      <a:pt x="2751" y="691"/>
                    </a:cubicBezTo>
                    <a:lnTo>
                      <a:pt x="2751" y="358"/>
                    </a:lnTo>
                    <a:cubicBezTo>
                      <a:pt x="2751" y="310"/>
                      <a:pt x="2798" y="275"/>
                      <a:pt x="2834" y="275"/>
                    </a:cubicBezTo>
                    <a:lnTo>
                      <a:pt x="4060" y="275"/>
                    </a:lnTo>
                    <a:cubicBezTo>
                      <a:pt x="4132" y="275"/>
                      <a:pt x="4191" y="215"/>
                      <a:pt x="4191" y="132"/>
                    </a:cubicBezTo>
                    <a:cubicBezTo>
                      <a:pt x="4191" y="60"/>
                      <a:pt x="4132" y="1"/>
                      <a:pt x="4060" y="1"/>
                    </a:cubicBezTo>
                    <a:lnTo>
                      <a:pt x="2834" y="1"/>
                    </a:ln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grpSp>
      </p:grpSp>
      <p:grpSp>
        <p:nvGrpSpPr>
          <p:cNvPr id="38916" name="Gruppe 55"/>
          <p:cNvGrpSpPr>
            <a:grpSpLocks/>
          </p:cNvGrpSpPr>
          <p:nvPr/>
        </p:nvGrpSpPr>
        <p:grpSpPr bwMode="auto">
          <a:xfrm>
            <a:off x="5580063" y="2995613"/>
            <a:ext cx="922337" cy="882650"/>
            <a:chOff x="5634789" y="2995862"/>
            <a:chExt cx="922422" cy="882315"/>
          </a:xfrm>
        </p:grpSpPr>
        <p:sp>
          <p:nvSpPr>
            <p:cNvPr id="8" name="Ellipse 7"/>
            <p:cNvSpPr/>
            <p:nvPr/>
          </p:nvSpPr>
          <p:spPr>
            <a:xfrm>
              <a:off x="5634789" y="2995862"/>
              <a:ext cx="922422" cy="88231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grpSp>
          <p:nvGrpSpPr>
            <p:cNvPr id="38946" name="Google Shape;12393;p79"/>
            <p:cNvGrpSpPr>
              <a:grpSpLocks/>
            </p:cNvGrpSpPr>
            <p:nvPr/>
          </p:nvGrpSpPr>
          <p:grpSpPr bwMode="auto">
            <a:xfrm>
              <a:off x="5865394" y="3173384"/>
              <a:ext cx="481009" cy="495384"/>
              <a:chOff x="7055134" y="2919170"/>
              <a:chExt cx="290321" cy="310820"/>
            </a:xfrm>
          </p:grpSpPr>
          <p:sp>
            <p:nvSpPr>
              <p:cNvPr id="38947" name="Google Shape;12394;p79"/>
              <p:cNvSpPr>
                <a:spLocks/>
              </p:cNvSpPr>
              <p:nvPr/>
            </p:nvSpPr>
            <p:spPr bwMode="auto">
              <a:xfrm>
                <a:off x="7102497" y="2970989"/>
                <a:ext cx="191044" cy="259001"/>
              </a:xfrm>
              <a:custGeom>
                <a:avLst/>
                <a:gdLst>
                  <a:gd name="T0" fmla="*/ 2147483646 w 6002"/>
                  <a:gd name="T1" fmla="*/ 2147483646 h 8137"/>
                  <a:gd name="T2" fmla="*/ 2147483646 w 6002"/>
                  <a:gd name="T3" fmla="*/ 2147483646 h 8137"/>
                  <a:gd name="T4" fmla="*/ 2147483646 w 6002"/>
                  <a:gd name="T5" fmla="*/ 2147483646 h 8137"/>
                  <a:gd name="T6" fmla="*/ 2147483646 w 6002"/>
                  <a:gd name="T7" fmla="*/ 2147483646 h 8137"/>
                  <a:gd name="T8" fmla="*/ 2147483646 w 6002"/>
                  <a:gd name="T9" fmla="*/ 2147483646 h 8137"/>
                  <a:gd name="T10" fmla="*/ 2147483646 w 6002"/>
                  <a:gd name="T11" fmla="*/ 2147483646 h 8137"/>
                  <a:gd name="T12" fmla="*/ 2147483646 w 6002"/>
                  <a:gd name="T13" fmla="*/ 2147483646 h 8137"/>
                  <a:gd name="T14" fmla="*/ 2147483646 w 6002"/>
                  <a:gd name="T15" fmla="*/ 2147483646 h 8137"/>
                  <a:gd name="T16" fmla="*/ 2147483646 w 6002"/>
                  <a:gd name="T17" fmla="*/ 2147483646 h 8137"/>
                  <a:gd name="T18" fmla="*/ 2147483646 w 6002"/>
                  <a:gd name="T19" fmla="*/ 2147483646 h 8137"/>
                  <a:gd name="T20" fmla="*/ 2147483646 w 6002"/>
                  <a:gd name="T21" fmla="*/ 2147483646 h 8137"/>
                  <a:gd name="T22" fmla="*/ 2147483646 w 6002"/>
                  <a:gd name="T23" fmla="*/ 2147483646 h 8137"/>
                  <a:gd name="T24" fmla="*/ 2147483646 w 6002"/>
                  <a:gd name="T25" fmla="*/ 2147483646 h 8137"/>
                  <a:gd name="T26" fmla="*/ 2147483646 w 6002"/>
                  <a:gd name="T27" fmla="*/ 2147483646 h 8137"/>
                  <a:gd name="T28" fmla="*/ 2147483646 w 6002"/>
                  <a:gd name="T29" fmla="*/ 2147483646 h 8137"/>
                  <a:gd name="T30" fmla="*/ 2147483646 w 6002"/>
                  <a:gd name="T31" fmla="*/ 2147483646 h 8137"/>
                  <a:gd name="T32" fmla="*/ 2147483646 w 6002"/>
                  <a:gd name="T33" fmla="*/ 2147483646 h 8137"/>
                  <a:gd name="T34" fmla="*/ 2147483646 w 6002"/>
                  <a:gd name="T35" fmla="*/ 2147483646 h 8137"/>
                  <a:gd name="T36" fmla="*/ 2147483646 w 6002"/>
                  <a:gd name="T37" fmla="*/ 2147483646 h 8137"/>
                  <a:gd name="T38" fmla="*/ 2147483646 w 6002"/>
                  <a:gd name="T39" fmla="*/ 2147483646 h 8137"/>
                  <a:gd name="T40" fmla="*/ 2147483646 w 6002"/>
                  <a:gd name="T41" fmla="*/ 2147483646 h 8137"/>
                  <a:gd name="T42" fmla="*/ 2147483646 w 6002"/>
                  <a:gd name="T43" fmla="*/ 2147483646 h 8137"/>
                  <a:gd name="T44" fmla="*/ 2147483646 w 6002"/>
                  <a:gd name="T45" fmla="*/ 2147483646 h 8137"/>
                  <a:gd name="T46" fmla="*/ 2147483646 w 6002"/>
                  <a:gd name="T47" fmla="*/ 2147483646 h 8137"/>
                  <a:gd name="T48" fmla="*/ 2147483646 w 6002"/>
                  <a:gd name="T49" fmla="*/ 2147483646 h 8137"/>
                  <a:gd name="T50" fmla="*/ 2147483646 w 6002"/>
                  <a:gd name="T51" fmla="*/ 2147483646 h 8137"/>
                  <a:gd name="T52" fmla="*/ 2147483646 w 6002"/>
                  <a:gd name="T53" fmla="*/ 2147483646 h 8137"/>
                  <a:gd name="T54" fmla="*/ 2147483646 w 6002"/>
                  <a:gd name="T55" fmla="*/ 0 h 8137"/>
                  <a:gd name="T56" fmla="*/ 2147483646 w 6002"/>
                  <a:gd name="T57" fmla="*/ 2147483646 h 8137"/>
                  <a:gd name="T58" fmla="*/ 2147483646 w 6002"/>
                  <a:gd name="T59" fmla="*/ 2147483646 h 8137"/>
                  <a:gd name="T60" fmla="*/ 2147483646 w 6002"/>
                  <a:gd name="T61" fmla="*/ 2147483646 h 8137"/>
                  <a:gd name="T62" fmla="*/ 2147483646 w 6002"/>
                  <a:gd name="T63" fmla="*/ 2147483646 h 8137"/>
                  <a:gd name="T64" fmla="*/ 2147483646 w 6002"/>
                  <a:gd name="T65" fmla="*/ 2147483646 h 8137"/>
                  <a:gd name="T66" fmla="*/ 2147483646 w 6002"/>
                  <a:gd name="T67" fmla="*/ 2147483646 h 8137"/>
                  <a:gd name="T68" fmla="*/ 2147483646 w 6002"/>
                  <a:gd name="T69" fmla="*/ 2147483646 h 8137"/>
                  <a:gd name="T70" fmla="*/ 2147483646 w 6002"/>
                  <a:gd name="T71" fmla="*/ 2147483646 h 8137"/>
                  <a:gd name="T72" fmla="*/ 2147483646 w 6002"/>
                  <a:gd name="T73" fmla="*/ 2147483646 h 8137"/>
                  <a:gd name="T74" fmla="*/ 2147483646 w 6002"/>
                  <a:gd name="T75" fmla="*/ 2147483646 h 8137"/>
                  <a:gd name="T76" fmla="*/ 2147483646 w 6002"/>
                  <a:gd name="T77" fmla="*/ 2147483646 h 8137"/>
                  <a:gd name="T78" fmla="*/ 2147483646 w 6002"/>
                  <a:gd name="T79" fmla="*/ 2147483646 h 8137"/>
                  <a:gd name="T80" fmla="*/ 2147483646 w 6002"/>
                  <a:gd name="T81" fmla="*/ 2147483646 h 8137"/>
                  <a:gd name="T82" fmla="*/ 2147483646 w 6002"/>
                  <a:gd name="T83" fmla="*/ 2147483646 h 8137"/>
                  <a:gd name="T84" fmla="*/ 2147483646 w 6002"/>
                  <a:gd name="T85" fmla="*/ 2147483646 h 8137"/>
                  <a:gd name="T86" fmla="*/ 2147483646 w 6002"/>
                  <a:gd name="T87" fmla="*/ 2147483646 h 8137"/>
                  <a:gd name="T88" fmla="*/ 2147483646 w 6002"/>
                  <a:gd name="T89" fmla="*/ 2147483646 h 8137"/>
                  <a:gd name="T90" fmla="*/ 2147483646 w 6002"/>
                  <a:gd name="T91" fmla="*/ 0 h 81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02" h="8137" extrusionOk="0">
                    <a:moveTo>
                      <a:pt x="3097" y="314"/>
                    </a:moveTo>
                    <a:cubicBezTo>
                      <a:pt x="3739" y="314"/>
                      <a:pt x="4347" y="552"/>
                      <a:pt x="4835" y="980"/>
                    </a:cubicBezTo>
                    <a:cubicBezTo>
                      <a:pt x="5394" y="1481"/>
                      <a:pt x="5716" y="2195"/>
                      <a:pt x="5716" y="2933"/>
                    </a:cubicBezTo>
                    <a:cubicBezTo>
                      <a:pt x="5704" y="3445"/>
                      <a:pt x="5549" y="3933"/>
                      <a:pt x="5287" y="4350"/>
                    </a:cubicBezTo>
                    <a:cubicBezTo>
                      <a:pt x="5013" y="4767"/>
                      <a:pt x="4644" y="5100"/>
                      <a:pt x="4204" y="5302"/>
                    </a:cubicBezTo>
                    <a:cubicBezTo>
                      <a:pt x="3930" y="5433"/>
                      <a:pt x="3751" y="5719"/>
                      <a:pt x="3751" y="6029"/>
                    </a:cubicBezTo>
                    <a:lnTo>
                      <a:pt x="3751" y="6207"/>
                    </a:lnTo>
                    <a:lnTo>
                      <a:pt x="2430" y="6207"/>
                    </a:lnTo>
                    <a:lnTo>
                      <a:pt x="2430" y="6029"/>
                    </a:lnTo>
                    <a:cubicBezTo>
                      <a:pt x="2430" y="5719"/>
                      <a:pt x="2251" y="5433"/>
                      <a:pt x="1965" y="5302"/>
                    </a:cubicBezTo>
                    <a:cubicBezTo>
                      <a:pt x="942" y="4814"/>
                      <a:pt x="346" y="3731"/>
                      <a:pt x="489" y="2588"/>
                    </a:cubicBezTo>
                    <a:cubicBezTo>
                      <a:pt x="644" y="1421"/>
                      <a:pt x="1608" y="457"/>
                      <a:pt x="2799" y="326"/>
                    </a:cubicBezTo>
                    <a:cubicBezTo>
                      <a:pt x="2906" y="314"/>
                      <a:pt x="3013" y="314"/>
                      <a:pt x="3097" y="314"/>
                    </a:cubicBezTo>
                    <a:close/>
                    <a:moveTo>
                      <a:pt x="3728" y="6505"/>
                    </a:moveTo>
                    <a:lnTo>
                      <a:pt x="3739" y="7017"/>
                    </a:lnTo>
                    <a:cubicBezTo>
                      <a:pt x="3739" y="7100"/>
                      <a:pt x="3668" y="7195"/>
                      <a:pt x="3561" y="7195"/>
                    </a:cubicBezTo>
                    <a:lnTo>
                      <a:pt x="2573" y="7195"/>
                    </a:lnTo>
                    <a:cubicBezTo>
                      <a:pt x="2489" y="7195"/>
                      <a:pt x="2394" y="7124"/>
                      <a:pt x="2394" y="7017"/>
                    </a:cubicBezTo>
                    <a:lnTo>
                      <a:pt x="2394" y="6505"/>
                    </a:lnTo>
                    <a:lnTo>
                      <a:pt x="3728" y="6505"/>
                    </a:lnTo>
                    <a:close/>
                    <a:moveTo>
                      <a:pt x="3394" y="7469"/>
                    </a:moveTo>
                    <a:lnTo>
                      <a:pt x="3406" y="7648"/>
                    </a:lnTo>
                    <a:cubicBezTo>
                      <a:pt x="3406" y="7743"/>
                      <a:pt x="3335" y="7838"/>
                      <a:pt x="3228" y="7838"/>
                    </a:cubicBezTo>
                    <a:lnTo>
                      <a:pt x="2906" y="7838"/>
                    </a:lnTo>
                    <a:cubicBezTo>
                      <a:pt x="2811" y="7838"/>
                      <a:pt x="2727" y="7755"/>
                      <a:pt x="2727" y="7648"/>
                    </a:cubicBezTo>
                    <a:lnTo>
                      <a:pt x="2727" y="7469"/>
                    </a:lnTo>
                    <a:lnTo>
                      <a:pt x="3394" y="7469"/>
                    </a:lnTo>
                    <a:close/>
                    <a:moveTo>
                      <a:pt x="3056" y="0"/>
                    </a:moveTo>
                    <a:cubicBezTo>
                      <a:pt x="2951" y="0"/>
                      <a:pt x="2845" y="6"/>
                      <a:pt x="2739" y="16"/>
                    </a:cubicBezTo>
                    <a:cubicBezTo>
                      <a:pt x="1418" y="171"/>
                      <a:pt x="322" y="1230"/>
                      <a:pt x="168" y="2552"/>
                    </a:cubicBezTo>
                    <a:cubicBezTo>
                      <a:pt x="1" y="3814"/>
                      <a:pt x="668" y="5040"/>
                      <a:pt x="1811" y="5564"/>
                    </a:cubicBezTo>
                    <a:cubicBezTo>
                      <a:pt x="1977" y="5648"/>
                      <a:pt x="2096" y="5826"/>
                      <a:pt x="2096" y="6017"/>
                    </a:cubicBezTo>
                    <a:lnTo>
                      <a:pt x="2096" y="7005"/>
                    </a:lnTo>
                    <a:cubicBezTo>
                      <a:pt x="2096" y="7207"/>
                      <a:pt x="2239" y="7386"/>
                      <a:pt x="2430" y="7457"/>
                    </a:cubicBezTo>
                    <a:lnTo>
                      <a:pt x="2430" y="7648"/>
                    </a:lnTo>
                    <a:cubicBezTo>
                      <a:pt x="2430" y="7922"/>
                      <a:pt x="2632" y="8136"/>
                      <a:pt x="2906" y="8136"/>
                    </a:cubicBezTo>
                    <a:lnTo>
                      <a:pt x="3228" y="8136"/>
                    </a:lnTo>
                    <a:cubicBezTo>
                      <a:pt x="3501" y="8136"/>
                      <a:pt x="3704" y="7922"/>
                      <a:pt x="3704" y="7648"/>
                    </a:cubicBezTo>
                    <a:lnTo>
                      <a:pt x="3704" y="7457"/>
                    </a:lnTo>
                    <a:cubicBezTo>
                      <a:pt x="3906" y="7398"/>
                      <a:pt x="4037" y="7219"/>
                      <a:pt x="4037" y="7005"/>
                    </a:cubicBezTo>
                    <a:lnTo>
                      <a:pt x="4037" y="6017"/>
                    </a:lnTo>
                    <a:cubicBezTo>
                      <a:pt x="4037" y="5826"/>
                      <a:pt x="4144" y="5648"/>
                      <a:pt x="4323" y="5564"/>
                    </a:cubicBezTo>
                    <a:cubicBezTo>
                      <a:pt x="4811" y="5326"/>
                      <a:pt x="5228" y="4969"/>
                      <a:pt x="5537" y="4517"/>
                    </a:cubicBezTo>
                    <a:cubicBezTo>
                      <a:pt x="5847" y="4040"/>
                      <a:pt x="6002" y="3481"/>
                      <a:pt x="6002" y="2921"/>
                    </a:cubicBezTo>
                    <a:cubicBezTo>
                      <a:pt x="6002" y="2100"/>
                      <a:pt x="5644" y="1302"/>
                      <a:pt x="5037" y="754"/>
                    </a:cubicBezTo>
                    <a:cubicBezTo>
                      <a:pt x="4485" y="254"/>
                      <a:pt x="3788" y="0"/>
                      <a:pt x="3056"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48" name="Google Shape;12395;p79"/>
              <p:cNvSpPr>
                <a:spLocks/>
              </p:cNvSpPr>
              <p:nvPr/>
            </p:nvSpPr>
            <p:spPr bwMode="auto">
              <a:xfrm>
                <a:off x="7304872" y="3059413"/>
                <a:ext cx="40583" cy="9485"/>
              </a:xfrm>
              <a:custGeom>
                <a:avLst/>
                <a:gdLst>
                  <a:gd name="T0" fmla="*/ 2147483646 w 1275"/>
                  <a:gd name="T1" fmla="*/ 0 h 298"/>
                  <a:gd name="T2" fmla="*/ 2147483646 w 1275"/>
                  <a:gd name="T3" fmla="*/ 2147483646 h 298"/>
                  <a:gd name="T4" fmla="*/ 2147483646 w 1275"/>
                  <a:gd name="T5" fmla="*/ 2147483646 h 298"/>
                  <a:gd name="T6" fmla="*/ 2147483646 w 1275"/>
                  <a:gd name="T7" fmla="*/ 2147483646 h 298"/>
                  <a:gd name="T8" fmla="*/ 2147483646 w 1275"/>
                  <a:gd name="T9" fmla="*/ 2147483646 h 298"/>
                  <a:gd name="T10" fmla="*/ 2147483646 w 1275"/>
                  <a:gd name="T11" fmla="*/ 0 h 298"/>
                  <a:gd name="T12" fmla="*/ 2147483646 w 1275"/>
                  <a:gd name="T13" fmla="*/ 0 h 2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75" h="298" extrusionOk="0">
                    <a:moveTo>
                      <a:pt x="144" y="0"/>
                    </a:moveTo>
                    <a:cubicBezTo>
                      <a:pt x="60" y="0"/>
                      <a:pt x="1" y="72"/>
                      <a:pt x="1" y="143"/>
                    </a:cubicBezTo>
                    <a:cubicBezTo>
                      <a:pt x="1" y="238"/>
                      <a:pt x="72" y="298"/>
                      <a:pt x="144" y="298"/>
                    </a:cubicBezTo>
                    <a:lnTo>
                      <a:pt x="1132" y="298"/>
                    </a:lnTo>
                    <a:cubicBezTo>
                      <a:pt x="1215" y="298"/>
                      <a:pt x="1275" y="215"/>
                      <a:pt x="1275" y="143"/>
                    </a:cubicBezTo>
                    <a:cubicBezTo>
                      <a:pt x="1275" y="72"/>
                      <a:pt x="1203" y="0"/>
                      <a:pt x="1132" y="0"/>
                    </a:cubicBezTo>
                    <a:lnTo>
                      <a:pt x="144" y="0"/>
                    </a:ln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49" name="Google Shape;12396;p79"/>
              <p:cNvSpPr>
                <a:spLocks/>
              </p:cNvSpPr>
              <p:nvPr/>
            </p:nvSpPr>
            <p:spPr bwMode="auto">
              <a:xfrm>
                <a:off x="7055134" y="3059413"/>
                <a:ext cx="41347" cy="9485"/>
              </a:xfrm>
              <a:custGeom>
                <a:avLst/>
                <a:gdLst>
                  <a:gd name="T0" fmla="*/ 2147483646 w 1299"/>
                  <a:gd name="T1" fmla="*/ 0 h 298"/>
                  <a:gd name="T2" fmla="*/ 2147483646 w 1299"/>
                  <a:gd name="T3" fmla="*/ 2147483646 h 298"/>
                  <a:gd name="T4" fmla="*/ 2147483646 w 1299"/>
                  <a:gd name="T5" fmla="*/ 2147483646 h 298"/>
                  <a:gd name="T6" fmla="*/ 2147483646 w 1299"/>
                  <a:gd name="T7" fmla="*/ 2147483646 h 298"/>
                  <a:gd name="T8" fmla="*/ 2147483646 w 1299"/>
                  <a:gd name="T9" fmla="*/ 2147483646 h 298"/>
                  <a:gd name="T10" fmla="*/ 2147483646 w 1299"/>
                  <a:gd name="T11" fmla="*/ 0 h 298"/>
                  <a:gd name="T12" fmla="*/ 2147483646 w 1299"/>
                  <a:gd name="T13" fmla="*/ 0 h 2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9" h="298" extrusionOk="0">
                    <a:moveTo>
                      <a:pt x="155" y="0"/>
                    </a:moveTo>
                    <a:cubicBezTo>
                      <a:pt x="60" y="0"/>
                      <a:pt x="1" y="72"/>
                      <a:pt x="1" y="143"/>
                    </a:cubicBezTo>
                    <a:cubicBezTo>
                      <a:pt x="1" y="238"/>
                      <a:pt x="72" y="298"/>
                      <a:pt x="155" y="298"/>
                    </a:cubicBezTo>
                    <a:lnTo>
                      <a:pt x="1132" y="298"/>
                    </a:lnTo>
                    <a:cubicBezTo>
                      <a:pt x="1215" y="298"/>
                      <a:pt x="1287" y="215"/>
                      <a:pt x="1287" y="143"/>
                    </a:cubicBezTo>
                    <a:cubicBezTo>
                      <a:pt x="1298" y="72"/>
                      <a:pt x="1227" y="0"/>
                      <a:pt x="1132" y="0"/>
                    </a:cubicBezTo>
                    <a:lnTo>
                      <a:pt x="155" y="0"/>
                    </a:ln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0" name="Google Shape;12397;p79"/>
              <p:cNvSpPr>
                <a:spLocks/>
              </p:cNvSpPr>
              <p:nvPr/>
            </p:nvSpPr>
            <p:spPr bwMode="auto">
              <a:xfrm>
                <a:off x="7195727" y="2919170"/>
                <a:ext cx="9517" cy="40583"/>
              </a:xfrm>
              <a:custGeom>
                <a:avLst/>
                <a:gdLst>
                  <a:gd name="T0" fmla="*/ 2147483646 w 299"/>
                  <a:gd name="T1" fmla="*/ 2147483646 h 1275"/>
                  <a:gd name="T2" fmla="*/ 2147483646 w 299"/>
                  <a:gd name="T3" fmla="*/ 2147483646 h 1275"/>
                  <a:gd name="T4" fmla="*/ 2147483646 w 299"/>
                  <a:gd name="T5" fmla="*/ 2147483646 h 1275"/>
                  <a:gd name="T6" fmla="*/ 2147483646 w 299"/>
                  <a:gd name="T7" fmla="*/ 2147483646 h 1275"/>
                  <a:gd name="T8" fmla="*/ 2147483646 w 299"/>
                  <a:gd name="T9" fmla="*/ 2147483646 h 1275"/>
                  <a:gd name="T10" fmla="*/ 2147483646 w 299"/>
                  <a:gd name="T11" fmla="*/ 2147483646 h 1275"/>
                  <a:gd name="T12" fmla="*/ 2147483646 w 299"/>
                  <a:gd name="T13" fmla="*/ 2147483646 h 1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99" h="1275" extrusionOk="0">
                    <a:moveTo>
                      <a:pt x="156" y="1"/>
                    </a:moveTo>
                    <a:cubicBezTo>
                      <a:pt x="60" y="1"/>
                      <a:pt x="1" y="72"/>
                      <a:pt x="1" y="144"/>
                    </a:cubicBezTo>
                    <a:lnTo>
                      <a:pt x="1" y="1132"/>
                    </a:lnTo>
                    <a:cubicBezTo>
                      <a:pt x="1" y="1215"/>
                      <a:pt x="84" y="1275"/>
                      <a:pt x="156" y="1275"/>
                    </a:cubicBezTo>
                    <a:cubicBezTo>
                      <a:pt x="227" y="1275"/>
                      <a:pt x="299" y="1204"/>
                      <a:pt x="299" y="1132"/>
                    </a:cubicBezTo>
                    <a:lnTo>
                      <a:pt x="299" y="144"/>
                    </a:lnTo>
                    <a:cubicBezTo>
                      <a:pt x="299" y="72"/>
                      <a:pt x="227" y="1"/>
                      <a:pt x="156" y="1"/>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1" name="Google Shape;12398;p79"/>
              <p:cNvSpPr>
                <a:spLocks/>
              </p:cNvSpPr>
              <p:nvPr/>
            </p:nvSpPr>
            <p:spPr bwMode="auto">
              <a:xfrm>
                <a:off x="7185128" y="3007116"/>
                <a:ext cx="30334" cy="92880"/>
              </a:xfrm>
              <a:custGeom>
                <a:avLst/>
                <a:gdLst>
                  <a:gd name="T0" fmla="*/ 2147483646 w 953"/>
                  <a:gd name="T1" fmla="*/ 2147483646 h 2918"/>
                  <a:gd name="T2" fmla="*/ 2147483646 w 953"/>
                  <a:gd name="T3" fmla="*/ 2147483646 h 2918"/>
                  <a:gd name="T4" fmla="*/ 2147483646 w 953"/>
                  <a:gd name="T5" fmla="*/ 2147483646 h 2918"/>
                  <a:gd name="T6" fmla="*/ 2147483646 w 953"/>
                  <a:gd name="T7" fmla="*/ 2147483646 h 2918"/>
                  <a:gd name="T8" fmla="*/ 2147483646 w 953"/>
                  <a:gd name="T9" fmla="*/ 2147483646 h 2918"/>
                  <a:gd name="T10" fmla="*/ 2147483646 w 953"/>
                  <a:gd name="T11" fmla="*/ 2147483646 h 2918"/>
                  <a:gd name="T12" fmla="*/ 2147483646 w 953"/>
                  <a:gd name="T13" fmla="*/ 2147483646 h 2918"/>
                  <a:gd name="T14" fmla="*/ 2147483646 w 953"/>
                  <a:gd name="T15" fmla="*/ 2147483646 h 2918"/>
                  <a:gd name="T16" fmla="*/ 2147483646 w 953"/>
                  <a:gd name="T17" fmla="*/ 2147483646 h 2918"/>
                  <a:gd name="T18" fmla="*/ 2147483646 w 953"/>
                  <a:gd name="T19" fmla="*/ 0 h 2918"/>
                  <a:gd name="T20" fmla="*/ 2147483646 w 953"/>
                  <a:gd name="T21" fmla="*/ 2147483646 h 2918"/>
                  <a:gd name="T22" fmla="*/ 0 w 953"/>
                  <a:gd name="T23" fmla="*/ 2147483646 h 2918"/>
                  <a:gd name="T24" fmla="*/ 2147483646 w 953"/>
                  <a:gd name="T25" fmla="*/ 2147483646 h 2918"/>
                  <a:gd name="T26" fmla="*/ 2147483646 w 953"/>
                  <a:gd name="T27" fmla="*/ 2147483646 h 2918"/>
                  <a:gd name="T28" fmla="*/ 2147483646 w 953"/>
                  <a:gd name="T29" fmla="*/ 2147483646 h 2918"/>
                  <a:gd name="T30" fmla="*/ 2147483646 w 953"/>
                  <a:gd name="T31" fmla="*/ 2147483646 h 2918"/>
                  <a:gd name="T32" fmla="*/ 2147483646 w 953"/>
                  <a:gd name="T33" fmla="*/ 2147483646 h 2918"/>
                  <a:gd name="T34" fmla="*/ 2147483646 w 953"/>
                  <a:gd name="T35" fmla="*/ 2147483646 h 2918"/>
                  <a:gd name="T36" fmla="*/ 2147483646 w 953"/>
                  <a:gd name="T37" fmla="*/ 0 h 29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53" h="2918" extrusionOk="0">
                    <a:moveTo>
                      <a:pt x="477" y="310"/>
                    </a:moveTo>
                    <a:cubicBezTo>
                      <a:pt x="512" y="310"/>
                      <a:pt x="560" y="334"/>
                      <a:pt x="596" y="357"/>
                    </a:cubicBezTo>
                    <a:cubicBezTo>
                      <a:pt x="620" y="393"/>
                      <a:pt x="632" y="429"/>
                      <a:pt x="632" y="476"/>
                    </a:cubicBezTo>
                    <a:lnTo>
                      <a:pt x="548" y="2608"/>
                    </a:lnTo>
                    <a:lnTo>
                      <a:pt x="405" y="2620"/>
                    </a:lnTo>
                    <a:cubicBezTo>
                      <a:pt x="405" y="2620"/>
                      <a:pt x="393" y="2620"/>
                      <a:pt x="393" y="2608"/>
                    </a:cubicBezTo>
                    <a:lnTo>
                      <a:pt x="310" y="476"/>
                    </a:lnTo>
                    <a:cubicBezTo>
                      <a:pt x="310" y="429"/>
                      <a:pt x="322" y="393"/>
                      <a:pt x="358" y="357"/>
                    </a:cubicBezTo>
                    <a:cubicBezTo>
                      <a:pt x="381" y="334"/>
                      <a:pt x="429" y="310"/>
                      <a:pt x="477" y="310"/>
                    </a:cubicBezTo>
                    <a:close/>
                    <a:moveTo>
                      <a:pt x="477" y="0"/>
                    </a:moveTo>
                    <a:cubicBezTo>
                      <a:pt x="334" y="0"/>
                      <a:pt x="215" y="48"/>
                      <a:pt x="131" y="155"/>
                    </a:cubicBezTo>
                    <a:cubicBezTo>
                      <a:pt x="36" y="238"/>
                      <a:pt x="0" y="357"/>
                      <a:pt x="0" y="488"/>
                    </a:cubicBezTo>
                    <a:lnTo>
                      <a:pt x="84" y="2620"/>
                    </a:lnTo>
                    <a:cubicBezTo>
                      <a:pt x="84" y="2786"/>
                      <a:pt x="239" y="2917"/>
                      <a:pt x="393" y="2917"/>
                    </a:cubicBezTo>
                    <a:lnTo>
                      <a:pt x="512" y="2917"/>
                    </a:lnTo>
                    <a:cubicBezTo>
                      <a:pt x="679" y="2917"/>
                      <a:pt x="822" y="2786"/>
                      <a:pt x="822" y="2620"/>
                    </a:cubicBezTo>
                    <a:lnTo>
                      <a:pt x="917" y="488"/>
                    </a:lnTo>
                    <a:cubicBezTo>
                      <a:pt x="953" y="369"/>
                      <a:pt x="905" y="238"/>
                      <a:pt x="810" y="155"/>
                    </a:cubicBezTo>
                    <a:cubicBezTo>
                      <a:pt x="727" y="60"/>
                      <a:pt x="608" y="0"/>
                      <a:pt x="477"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2" name="Google Shape;12399;p79"/>
              <p:cNvSpPr>
                <a:spLocks/>
              </p:cNvSpPr>
              <p:nvPr/>
            </p:nvSpPr>
            <p:spPr bwMode="auto">
              <a:xfrm>
                <a:off x="7187770" y="3111328"/>
                <a:ext cx="25814" cy="25814"/>
              </a:xfrm>
              <a:custGeom>
                <a:avLst/>
                <a:gdLst>
                  <a:gd name="T0" fmla="*/ 2147483646 w 811"/>
                  <a:gd name="T1" fmla="*/ 2147483646 h 811"/>
                  <a:gd name="T2" fmla="*/ 2147483646 w 811"/>
                  <a:gd name="T3" fmla="*/ 2147483646 h 811"/>
                  <a:gd name="T4" fmla="*/ 2147483646 w 811"/>
                  <a:gd name="T5" fmla="*/ 2147483646 h 811"/>
                  <a:gd name="T6" fmla="*/ 2147483646 w 811"/>
                  <a:gd name="T7" fmla="*/ 2147483646 h 811"/>
                  <a:gd name="T8" fmla="*/ 2147483646 w 811"/>
                  <a:gd name="T9" fmla="*/ 2147483646 h 811"/>
                  <a:gd name="T10" fmla="*/ 2147483646 w 811"/>
                  <a:gd name="T11" fmla="*/ 0 h 811"/>
                  <a:gd name="T12" fmla="*/ 2147483646 w 811"/>
                  <a:gd name="T13" fmla="*/ 2147483646 h 811"/>
                  <a:gd name="T14" fmla="*/ 2147483646 w 811"/>
                  <a:gd name="T15" fmla="*/ 2147483646 h 811"/>
                  <a:gd name="T16" fmla="*/ 2147483646 w 811"/>
                  <a:gd name="T17" fmla="*/ 2147483646 h 811"/>
                  <a:gd name="T18" fmla="*/ 2147483646 w 811"/>
                  <a:gd name="T19" fmla="*/ 0 h 8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1" h="811" extrusionOk="0">
                    <a:moveTo>
                      <a:pt x="406" y="310"/>
                    </a:moveTo>
                    <a:cubicBezTo>
                      <a:pt x="453" y="310"/>
                      <a:pt x="489" y="358"/>
                      <a:pt x="489" y="405"/>
                    </a:cubicBezTo>
                    <a:cubicBezTo>
                      <a:pt x="489" y="453"/>
                      <a:pt x="453" y="489"/>
                      <a:pt x="406" y="489"/>
                    </a:cubicBezTo>
                    <a:cubicBezTo>
                      <a:pt x="358" y="489"/>
                      <a:pt x="310" y="453"/>
                      <a:pt x="310" y="405"/>
                    </a:cubicBezTo>
                    <a:cubicBezTo>
                      <a:pt x="310" y="358"/>
                      <a:pt x="358" y="310"/>
                      <a:pt x="406" y="310"/>
                    </a:cubicBezTo>
                    <a:close/>
                    <a:moveTo>
                      <a:pt x="406" y="0"/>
                    </a:moveTo>
                    <a:cubicBezTo>
                      <a:pt x="179" y="0"/>
                      <a:pt x="1" y="179"/>
                      <a:pt x="1" y="405"/>
                    </a:cubicBezTo>
                    <a:cubicBezTo>
                      <a:pt x="1" y="631"/>
                      <a:pt x="179" y="810"/>
                      <a:pt x="406" y="810"/>
                    </a:cubicBezTo>
                    <a:cubicBezTo>
                      <a:pt x="632" y="810"/>
                      <a:pt x="810" y="631"/>
                      <a:pt x="810" y="405"/>
                    </a:cubicBezTo>
                    <a:cubicBezTo>
                      <a:pt x="787" y="179"/>
                      <a:pt x="608" y="0"/>
                      <a:pt x="406"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3" name="Google Shape;12400;p79"/>
              <p:cNvSpPr>
                <a:spLocks/>
              </p:cNvSpPr>
              <p:nvPr/>
            </p:nvSpPr>
            <p:spPr bwMode="auto">
              <a:xfrm>
                <a:off x="7249552" y="2951477"/>
                <a:ext cx="18971" cy="23077"/>
              </a:xfrm>
              <a:custGeom>
                <a:avLst/>
                <a:gdLst>
                  <a:gd name="T0" fmla="*/ 2147483646 w 596"/>
                  <a:gd name="T1" fmla="*/ 0 h 725"/>
                  <a:gd name="T2" fmla="*/ 2147483646 w 596"/>
                  <a:gd name="T3" fmla="*/ 2147483646 h 725"/>
                  <a:gd name="T4" fmla="*/ 2147483646 w 596"/>
                  <a:gd name="T5" fmla="*/ 2147483646 h 725"/>
                  <a:gd name="T6" fmla="*/ 2147483646 w 596"/>
                  <a:gd name="T7" fmla="*/ 2147483646 h 725"/>
                  <a:gd name="T8" fmla="*/ 2147483646 w 596"/>
                  <a:gd name="T9" fmla="*/ 2147483646 h 725"/>
                  <a:gd name="T10" fmla="*/ 2147483646 w 596"/>
                  <a:gd name="T11" fmla="*/ 2147483646 h 725"/>
                  <a:gd name="T12" fmla="*/ 2147483646 w 596"/>
                  <a:gd name="T13" fmla="*/ 2147483646 h 725"/>
                  <a:gd name="T14" fmla="*/ 2147483646 w 596"/>
                  <a:gd name="T15" fmla="*/ 2147483646 h 725"/>
                  <a:gd name="T16" fmla="*/ 2147483646 w 596"/>
                  <a:gd name="T17" fmla="*/ 0 h 7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6" h="725" extrusionOk="0">
                    <a:moveTo>
                      <a:pt x="417" y="0"/>
                    </a:moveTo>
                    <a:cubicBezTo>
                      <a:pt x="362" y="0"/>
                      <a:pt x="307" y="32"/>
                      <a:pt x="274" y="81"/>
                    </a:cubicBezTo>
                    <a:lnTo>
                      <a:pt x="36" y="498"/>
                    </a:lnTo>
                    <a:cubicBezTo>
                      <a:pt x="1" y="570"/>
                      <a:pt x="24" y="665"/>
                      <a:pt x="96" y="700"/>
                    </a:cubicBezTo>
                    <a:cubicBezTo>
                      <a:pt x="132" y="724"/>
                      <a:pt x="143" y="724"/>
                      <a:pt x="179" y="724"/>
                    </a:cubicBezTo>
                    <a:cubicBezTo>
                      <a:pt x="239" y="724"/>
                      <a:pt x="274" y="689"/>
                      <a:pt x="310" y="641"/>
                    </a:cubicBezTo>
                    <a:lnTo>
                      <a:pt x="548" y="224"/>
                    </a:lnTo>
                    <a:cubicBezTo>
                      <a:pt x="596" y="153"/>
                      <a:pt x="560" y="69"/>
                      <a:pt x="489" y="22"/>
                    </a:cubicBezTo>
                    <a:cubicBezTo>
                      <a:pt x="466" y="7"/>
                      <a:pt x="442" y="0"/>
                      <a:pt x="417"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4" name="Google Shape;12401;p79"/>
              <p:cNvSpPr>
                <a:spLocks/>
              </p:cNvSpPr>
              <p:nvPr/>
            </p:nvSpPr>
            <p:spPr bwMode="auto">
              <a:xfrm>
                <a:off x="7132831" y="3153852"/>
                <a:ext cx="18589" cy="22695"/>
              </a:xfrm>
              <a:custGeom>
                <a:avLst/>
                <a:gdLst>
                  <a:gd name="T0" fmla="*/ 2147483646 w 584"/>
                  <a:gd name="T1" fmla="*/ 0 h 713"/>
                  <a:gd name="T2" fmla="*/ 2147483646 w 584"/>
                  <a:gd name="T3" fmla="*/ 2147483646 h 713"/>
                  <a:gd name="T4" fmla="*/ 2147483646 w 584"/>
                  <a:gd name="T5" fmla="*/ 2147483646 h 713"/>
                  <a:gd name="T6" fmla="*/ 2147483646 w 584"/>
                  <a:gd name="T7" fmla="*/ 2147483646 h 713"/>
                  <a:gd name="T8" fmla="*/ 2147483646 w 584"/>
                  <a:gd name="T9" fmla="*/ 2147483646 h 713"/>
                  <a:gd name="T10" fmla="*/ 2147483646 w 584"/>
                  <a:gd name="T11" fmla="*/ 2147483646 h 713"/>
                  <a:gd name="T12" fmla="*/ 2147483646 w 584"/>
                  <a:gd name="T13" fmla="*/ 2147483646 h 713"/>
                  <a:gd name="T14" fmla="*/ 2147483646 w 584"/>
                  <a:gd name="T15" fmla="*/ 2147483646 h 713"/>
                  <a:gd name="T16" fmla="*/ 2147483646 w 584"/>
                  <a:gd name="T17" fmla="*/ 0 h 7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84" h="713" extrusionOk="0">
                    <a:moveTo>
                      <a:pt x="419" y="0"/>
                    </a:moveTo>
                    <a:cubicBezTo>
                      <a:pt x="368" y="0"/>
                      <a:pt x="319" y="32"/>
                      <a:pt x="286" y="81"/>
                    </a:cubicBezTo>
                    <a:lnTo>
                      <a:pt x="48" y="498"/>
                    </a:lnTo>
                    <a:cubicBezTo>
                      <a:pt x="0" y="569"/>
                      <a:pt x="36" y="665"/>
                      <a:pt x="108" y="700"/>
                    </a:cubicBezTo>
                    <a:cubicBezTo>
                      <a:pt x="131" y="712"/>
                      <a:pt x="155" y="712"/>
                      <a:pt x="179" y="712"/>
                    </a:cubicBezTo>
                    <a:cubicBezTo>
                      <a:pt x="239" y="712"/>
                      <a:pt x="286" y="689"/>
                      <a:pt x="310" y="641"/>
                    </a:cubicBezTo>
                    <a:lnTo>
                      <a:pt x="548" y="224"/>
                    </a:lnTo>
                    <a:cubicBezTo>
                      <a:pt x="584" y="153"/>
                      <a:pt x="572" y="69"/>
                      <a:pt x="489" y="22"/>
                    </a:cubicBezTo>
                    <a:cubicBezTo>
                      <a:pt x="466" y="7"/>
                      <a:pt x="443" y="0"/>
                      <a:pt x="419"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5" name="Google Shape;12402;p79"/>
              <p:cNvSpPr>
                <a:spLocks/>
              </p:cNvSpPr>
              <p:nvPr/>
            </p:nvSpPr>
            <p:spPr bwMode="auto">
              <a:xfrm>
                <a:off x="7132449" y="2951477"/>
                <a:ext cx="18971" cy="23077"/>
              </a:xfrm>
              <a:custGeom>
                <a:avLst/>
                <a:gdLst>
                  <a:gd name="T0" fmla="*/ 2147483646 w 596"/>
                  <a:gd name="T1" fmla="*/ 0 h 725"/>
                  <a:gd name="T2" fmla="*/ 2147483646 w 596"/>
                  <a:gd name="T3" fmla="*/ 2147483646 h 725"/>
                  <a:gd name="T4" fmla="*/ 2147483646 w 596"/>
                  <a:gd name="T5" fmla="*/ 2147483646 h 725"/>
                  <a:gd name="T6" fmla="*/ 2147483646 w 596"/>
                  <a:gd name="T7" fmla="*/ 2147483646 h 725"/>
                  <a:gd name="T8" fmla="*/ 2147483646 w 596"/>
                  <a:gd name="T9" fmla="*/ 2147483646 h 725"/>
                  <a:gd name="T10" fmla="*/ 2147483646 w 596"/>
                  <a:gd name="T11" fmla="*/ 2147483646 h 725"/>
                  <a:gd name="T12" fmla="*/ 2147483646 w 596"/>
                  <a:gd name="T13" fmla="*/ 2147483646 h 725"/>
                  <a:gd name="T14" fmla="*/ 2147483646 w 596"/>
                  <a:gd name="T15" fmla="*/ 2147483646 h 725"/>
                  <a:gd name="T16" fmla="*/ 2147483646 w 596"/>
                  <a:gd name="T17" fmla="*/ 0 h 7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6" h="725" extrusionOk="0">
                    <a:moveTo>
                      <a:pt x="177" y="0"/>
                    </a:moveTo>
                    <a:cubicBezTo>
                      <a:pt x="154" y="0"/>
                      <a:pt x="130" y="7"/>
                      <a:pt x="108" y="22"/>
                    </a:cubicBezTo>
                    <a:cubicBezTo>
                      <a:pt x="24" y="69"/>
                      <a:pt x="1" y="153"/>
                      <a:pt x="48" y="236"/>
                    </a:cubicBezTo>
                    <a:lnTo>
                      <a:pt x="274" y="653"/>
                    </a:lnTo>
                    <a:cubicBezTo>
                      <a:pt x="310" y="689"/>
                      <a:pt x="358" y="724"/>
                      <a:pt x="417" y="724"/>
                    </a:cubicBezTo>
                    <a:cubicBezTo>
                      <a:pt x="441" y="724"/>
                      <a:pt x="477" y="724"/>
                      <a:pt x="489" y="712"/>
                    </a:cubicBezTo>
                    <a:cubicBezTo>
                      <a:pt x="584" y="665"/>
                      <a:pt x="596" y="570"/>
                      <a:pt x="548" y="498"/>
                    </a:cubicBezTo>
                    <a:lnTo>
                      <a:pt x="310" y="81"/>
                    </a:lnTo>
                    <a:cubicBezTo>
                      <a:pt x="277" y="32"/>
                      <a:pt x="228" y="0"/>
                      <a:pt x="177"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6" name="Google Shape;12403;p79"/>
              <p:cNvSpPr>
                <a:spLocks/>
              </p:cNvSpPr>
              <p:nvPr/>
            </p:nvSpPr>
            <p:spPr bwMode="auto">
              <a:xfrm>
                <a:off x="7249552" y="3153852"/>
                <a:ext cx="18971" cy="22695"/>
              </a:xfrm>
              <a:custGeom>
                <a:avLst/>
                <a:gdLst>
                  <a:gd name="T0" fmla="*/ 2147483646 w 596"/>
                  <a:gd name="T1" fmla="*/ 0 h 713"/>
                  <a:gd name="T2" fmla="*/ 2147483646 w 596"/>
                  <a:gd name="T3" fmla="*/ 2147483646 h 713"/>
                  <a:gd name="T4" fmla="*/ 2147483646 w 596"/>
                  <a:gd name="T5" fmla="*/ 2147483646 h 713"/>
                  <a:gd name="T6" fmla="*/ 2147483646 w 596"/>
                  <a:gd name="T7" fmla="*/ 2147483646 h 713"/>
                  <a:gd name="T8" fmla="*/ 2147483646 w 596"/>
                  <a:gd name="T9" fmla="*/ 2147483646 h 713"/>
                  <a:gd name="T10" fmla="*/ 2147483646 w 596"/>
                  <a:gd name="T11" fmla="*/ 2147483646 h 713"/>
                  <a:gd name="T12" fmla="*/ 2147483646 w 596"/>
                  <a:gd name="T13" fmla="*/ 2147483646 h 713"/>
                  <a:gd name="T14" fmla="*/ 2147483646 w 596"/>
                  <a:gd name="T15" fmla="*/ 2147483646 h 713"/>
                  <a:gd name="T16" fmla="*/ 2147483646 w 596"/>
                  <a:gd name="T17" fmla="*/ 0 h 7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6" h="713" extrusionOk="0">
                    <a:moveTo>
                      <a:pt x="173" y="0"/>
                    </a:moveTo>
                    <a:cubicBezTo>
                      <a:pt x="148" y="0"/>
                      <a:pt x="122" y="7"/>
                      <a:pt x="96" y="22"/>
                    </a:cubicBezTo>
                    <a:cubicBezTo>
                      <a:pt x="24" y="69"/>
                      <a:pt x="1" y="153"/>
                      <a:pt x="36" y="224"/>
                    </a:cubicBezTo>
                    <a:lnTo>
                      <a:pt x="274" y="641"/>
                    </a:lnTo>
                    <a:cubicBezTo>
                      <a:pt x="310" y="689"/>
                      <a:pt x="358" y="712"/>
                      <a:pt x="417" y="712"/>
                    </a:cubicBezTo>
                    <a:cubicBezTo>
                      <a:pt x="441" y="712"/>
                      <a:pt x="477" y="712"/>
                      <a:pt x="489" y="700"/>
                    </a:cubicBezTo>
                    <a:cubicBezTo>
                      <a:pt x="560" y="665"/>
                      <a:pt x="596" y="569"/>
                      <a:pt x="548" y="498"/>
                    </a:cubicBezTo>
                    <a:lnTo>
                      <a:pt x="310" y="81"/>
                    </a:lnTo>
                    <a:cubicBezTo>
                      <a:pt x="277" y="32"/>
                      <a:pt x="228" y="0"/>
                      <a:pt x="173"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7" name="Google Shape;12404;p79"/>
              <p:cNvSpPr>
                <a:spLocks/>
              </p:cNvSpPr>
              <p:nvPr/>
            </p:nvSpPr>
            <p:spPr bwMode="auto">
              <a:xfrm>
                <a:off x="7289721" y="3113969"/>
                <a:ext cx="24286" cy="17093"/>
              </a:xfrm>
              <a:custGeom>
                <a:avLst/>
                <a:gdLst>
                  <a:gd name="T0" fmla="*/ 2147483646 w 763"/>
                  <a:gd name="T1" fmla="*/ 0 h 537"/>
                  <a:gd name="T2" fmla="*/ 2147483646 w 763"/>
                  <a:gd name="T3" fmla="*/ 2147483646 h 537"/>
                  <a:gd name="T4" fmla="*/ 2147483646 w 763"/>
                  <a:gd name="T5" fmla="*/ 2147483646 h 537"/>
                  <a:gd name="T6" fmla="*/ 2147483646 w 763"/>
                  <a:gd name="T7" fmla="*/ 2147483646 h 537"/>
                  <a:gd name="T8" fmla="*/ 2147483646 w 763"/>
                  <a:gd name="T9" fmla="*/ 2147483646 h 537"/>
                  <a:gd name="T10" fmla="*/ 2147483646 w 763"/>
                  <a:gd name="T11" fmla="*/ 2147483646 h 537"/>
                  <a:gd name="T12" fmla="*/ 2147483646 w 763"/>
                  <a:gd name="T13" fmla="*/ 2147483646 h 537"/>
                  <a:gd name="T14" fmla="*/ 2147483646 w 763"/>
                  <a:gd name="T15" fmla="*/ 2147483646 h 537"/>
                  <a:gd name="T16" fmla="*/ 2147483646 w 763"/>
                  <a:gd name="T17" fmla="*/ 0 h 5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63" h="537" extrusionOk="0">
                    <a:moveTo>
                      <a:pt x="172" y="0"/>
                    </a:moveTo>
                    <a:cubicBezTo>
                      <a:pt x="121" y="0"/>
                      <a:pt x="72" y="29"/>
                      <a:pt x="48" y="84"/>
                    </a:cubicBezTo>
                    <a:cubicBezTo>
                      <a:pt x="1" y="156"/>
                      <a:pt x="24" y="239"/>
                      <a:pt x="108" y="287"/>
                    </a:cubicBezTo>
                    <a:lnTo>
                      <a:pt x="524" y="525"/>
                    </a:lnTo>
                    <a:cubicBezTo>
                      <a:pt x="548" y="537"/>
                      <a:pt x="560" y="537"/>
                      <a:pt x="596" y="537"/>
                    </a:cubicBezTo>
                    <a:cubicBezTo>
                      <a:pt x="655" y="537"/>
                      <a:pt x="703" y="513"/>
                      <a:pt x="727" y="465"/>
                    </a:cubicBezTo>
                    <a:cubicBezTo>
                      <a:pt x="763" y="394"/>
                      <a:pt x="739" y="310"/>
                      <a:pt x="667" y="263"/>
                    </a:cubicBezTo>
                    <a:lnTo>
                      <a:pt x="251" y="25"/>
                    </a:lnTo>
                    <a:cubicBezTo>
                      <a:pt x="226" y="8"/>
                      <a:pt x="199" y="0"/>
                      <a:pt x="172"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8" name="Google Shape;12405;p79"/>
              <p:cNvSpPr>
                <a:spLocks/>
              </p:cNvSpPr>
              <p:nvPr/>
            </p:nvSpPr>
            <p:spPr bwMode="auto">
              <a:xfrm>
                <a:off x="7086964" y="2996931"/>
                <a:ext cx="24668" cy="17411"/>
              </a:xfrm>
              <a:custGeom>
                <a:avLst/>
                <a:gdLst>
                  <a:gd name="T0" fmla="*/ 2147483646 w 775"/>
                  <a:gd name="T1" fmla="*/ 2147483646 h 547"/>
                  <a:gd name="T2" fmla="*/ 2147483646 w 775"/>
                  <a:gd name="T3" fmla="*/ 2147483646 h 547"/>
                  <a:gd name="T4" fmla="*/ 2147483646 w 775"/>
                  <a:gd name="T5" fmla="*/ 2147483646 h 547"/>
                  <a:gd name="T6" fmla="*/ 2147483646 w 775"/>
                  <a:gd name="T7" fmla="*/ 2147483646 h 547"/>
                  <a:gd name="T8" fmla="*/ 2147483646 w 775"/>
                  <a:gd name="T9" fmla="*/ 2147483646 h 547"/>
                  <a:gd name="T10" fmla="*/ 2147483646 w 775"/>
                  <a:gd name="T11" fmla="*/ 2147483646 h 547"/>
                  <a:gd name="T12" fmla="*/ 2147483646 w 775"/>
                  <a:gd name="T13" fmla="*/ 2147483646 h 547"/>
                  <a:gd name="T14" fmla="*/ 2147483646 w 775"/>
                  <a:gd name="T15" fmla="*/ 2147483646 h 547"/>
                  <a:gd name="T16" fmla="*/ 2147483646 w 775"/>
                  <a:gd name="T17" fmla="*/ 2147483646 h 5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5" h="547" extrusionOk="0">
                    <a:moveTo>
                      <a:pt x="179" y="1"/>
                    </a:moveTo>
                    <a:cubicBezTo>
                      <a:pt x="125" y="1"/>
                      <a:pt x="73" y="33"/>
                      <a:pt x="48" y="82"/>
                    </a:cubicBezTo>
                    <a:cubicBezTo>
                      <a:pt x="1" y="154"/>
                      <a:pt x="25" y="249"/>
                      <a:pt x="108" y="285"/>
                    </a:cubicBezTo>
                    <a:lnTo>
                      <a:pt x="525" y="535"/>
                    </a:lnTo>
                    <a:cubicBezTo>
                      <a:pt x="548" y="546"/>
                      <a:pt x="560" y="546"/>
                      <a:pt x="596" y="546"/>
                    </a:cubicBezTo>
                    <a:cubicBezTo>
                      <a:pt x="656" y="546"/>
                      <a:pt x="703" y="511"/>
                      <a:pt x="727" y="475"/>
                    </a:cubicBezTo>
                    <a:cubicBezTo>
                      <a:pt x="775" y="415"/>
                      <a:pt x="739" y="308"/>
                      <a:pt x="668" y="261"/>
                    </a:cubicBezTo>
                    <a:lnTo>
                      <a:pt x="251" y="23"/>
                    </a:lnTo>
                    <a:cubicBezTo>
                      <a:pt x="228" y="8"/>
                      <a:pt x="204" y="1"/>
                      <a:pt x="179" y="1"/>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59" name="Google Shape;12406;p79"/>
              <p:cNvSpPr>
                <a:spLocks/>
              </p:cNvSpPr>
              <p:nvPr/>
            </p:nvSpPr>
            <p:spPr bwMode="auto">
              <a:xfrm>
                <a:off x="7289339" y="2996931"/>
                <a:ext cx="24668" cy="17411"/>
              </a:xfrm>
              <a:custGeom>
                <a:avLst/>
                <a:gdLst>
                  <a:gd name="T0" fmla="*/ 2147483646 w 775"/>
                  <a:gd name="T1" fmla="*/ 2147483646 h 547"/>
                  <a:gd name="T2" fmla="*/ 2147483646 w 775"/>
                  <a:gd name="T3" fmla="*/ 2147483646 h 547"/>
                  <a:gd name="T4" fmla="*/ 2147483646 w 775"/>
                  <a:gd name="T5" fmla="*/ 2147483646 h 547"/>
                  <a:gd name="T6" fmla="*/ 2147483646 w 775"/>
                  <a:gd name="T7" fmla="*/ 2147483646 h 547"/>
                  <a:gd name="T8" fmla="*/ 2147483646 w 775"/>
                  <a:gd name="T9" fmla="*/ 2147483646 h 547"/>
                  <a:gd name="T10" fmla="*/ 2147483646 w 775"/>
                  <a:gd name="T11" fmla="*/ 2147483646 h 547"/>
                  <a:gd name="T12" fmla="*/ 2147483646 w 775"/>
                  <a:gd name="T13" fmla="*/ 2147483646 h 547"/>
                  <a:gd name="T14" fmla="*/ 2147483646 w 775"/>
                  <a:gd name="T15" fmla="*/ 2147483646 h 547"/>
                  <a:gd name="T16" fmla="*/ 2147483646 w 775"/>
                  <a:gd name="T17" fmla="*/ 2147483646 h 5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5" h="547" extrusionOk="0">
                    <a:moveTo>
                      <a:pt x="590" y="1"/>
                    </a:moveTo>
                    <a:cubicBezTo>
                      <a:pt x="565" y="1"/>
                      <a:pt x="539" y="8"/>
                      <a:pt x="513" y="23"/>
                    </a:cubicBezTo>
                    <a:lnTo>
                      <a:pt x="96" y="261"/>
                    </a:lnTo>
                    <a:cubicBezTo>
                      <a:pt x="25" y="308"/>
                      <a:pt x="1" y="392"/>
                      <a:pt x="36" y="475"/>
                    </a:cubicBezTo>
                    <a:cubicBezTo>
                      <a:pt x="72" y="511"/>
                      <a:pt x="108" y="546"/>
                      <a:pt x="179" y="546"/>
                    </a:cubicBezTo>
                    <a:cubicBezTo>
                      <a:pt x="203" y="546"/>
                      <a:pt x="239" y="546"/>
                      <a:pt x="251" y="535"/>
                    </a:cubicBezTo>
                    <a:lnTo>
                      <a:pt x="667" y="285"/>
                    </a:lnTo>
                    <a:cubicBezTo>
                      <a:pt x="751" y="249"/>
                      <a:pt x="775" y="154"/>
                      <a:pt x="727" y="82"/>
                    </a:cubicBezTo>
                    <a:cubicBezTo>
                      <a:pt x="694" y="33"/>
                      <a:pt x="645" y="1"/>
                      <a:pt x="590" y="1"/>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60" name="Google Shape;12407;p79"/>
              <p:cNvSpPr>
                <a:spLocks/>
              </p:cNvSpPr>
              <p:nvPr/>
            </p:nvSpPr>
            <p:spPr bwMode="auto">
              <a:xfrm>
                <a:off x="7086964" y="3113587"/>
                <a:ext cx="24668" cy="17093"/>
              </a:xfrm>
              <a:custGeom>
                <a:avLst/>
                <a:gdLst>
                  <a:gd name="T0" fmla="*/ 2147483646 w 775"/>
                  <a:gd name="T1" fmla="*/ 0 h 537"/>
                  <a:gd name="T2" fmla="*/ 2147483646 w 775"/>
                  <a:gd name="T3" fmla="*/ 2147483646 h 537"/>
                  <a:gd name="T4" fmla="*/ 2147483646 w 775"/>
                  <a:gd name="T5" fmla="*/ 2147483646 h 537"/>
                  <a:gd name="T6" fmla="*/ 2147483646 w 775"/>
                  <a:gd name="T7" fmla="*/ 2147483646 h 537"/>
                  <a:gd name="T8" fmla="*/ 2147483646 w 775"/>
                  <a:gd name="T9" fmla="*/ 2147483646 h 537"/>
                  <a:gd name="T10" fmla="*/ 2147483646 w 775"/>
                  <a:gd name="T11" fmla="*/ 2147483646 h 537"/>
                  <a:gd name="T12" fmla="*/ 2147483646 w 775"/>
                  <a:gd name="T13" fmla="*/ 2147483646 h 537"/>
                  <a:gd name="T14" fmla="*/ 2147483646 w 775"/>
                  <a:gd name="T15" fmla="*/ 2147483646 h 537"/>
                  <a:gd name="T16" fmla="*/ 2147483646 w 775"/>
                  <a:gd name="T17" fmla="*/ 0 h 5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5" h="537" extrusionOk="0">
                    <a:moveTo>
                      <a:pt x="597" y="0"/>
                    </a:moveTo>
                    <a:cubicBezTo>
                      <a:pt x="570" y="0"/>
                      <a:pt x="541" y="8"/>
                      <a:pt x="513" y="25"/>
                    </a:cubicBezTo>
                    <a:lnTo>
                      <a:pt x="108" y="263"/>
                    </a:lnTo>
                    <a:cubicBezTo>
                      <a:pt x="25" y="299"/>
                      <a:pt x="1" y="394"/>
                      <a:pt x="36" y="465"/>
                    </a:cubicBezTo>
                    <a:cubicBezTo>
                      <a:pt x="72" y="513"/>
                      <a:pt x="120" y="537"/>
                      <a:pt x="179" y="537"/>
                    </a:cubicBezTo>
                    <a:cubicBezTo>
                      <a:pt x="203" y="537"/>
                      <a:pt x="239" y="537"/>
                      <a:pt x="251" y="525"/>
                    </a:cubicBezTo>
                    <a:lnTo>
                      <a:pt x="668" y="287"/>
                    </a:lnTo>
                    <a:cubicBezTo>
                      <a:pt x="739" y="263"/>
                      <a:pt x="775" y="156"/>
                      <a:pt x="727" y="84"/>
                    </a:cubicBezTo>
                    <a:cubicBezTo>
                      <a:pt x="696" y="29"/>
                      <a:pt x="649" y="0"/>
                      <a:pt x="597"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grpSp>
      </p:grpSp>
      <p:grpSp>
        <p:nvGrpSpPr>
          <p:cNvPr id="38917" name="Gruppe 56"/>
          <p:cNvGrpSpPr>
            <a:grpSpLocks/>
          </p:cNvGrpSpPr>
          <p:nvPr/>
        </p:nvGrpSpPr>
        <p:grpSpPr bwMode="auto">
          <a:xfrm>
            <a:off x="7708900" y="2987675"/>
            <a:ext cx="922338" cy="882650"/>
            <a:chOff x="7736302" y="2987840"/>
            <a:chExt cx="922422" cy="882315"/>
          </a:xfrm>
        </p:grpSpPr>
        <p:sp>
          <p:nvSpPr>
            <p:cNvPr id="9" name="Ellipse 8"/>
            <p:cNvSpPr/>
            <p:nvPr/>
          </p:nvSpPr>
          <p:spPr>
            <a:xfrm>
              <a:off x="7736302" y="2987840"/>
              <a:ext cx="922422" cy="88231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grpSp>
          <p:nvGrpSpPr>
            <p:cNvPr id="38940" name="Google Shape;12225;p79"/>
            <p:cNvGrpSpPr>
              <a:grpSpLocks/>
            </p:cNvGrpSpPr>
            <p:nvPr/>
          </p:nvGrpSpPr>
          <p:grpSpPr bwMode="auto">
            <a:xfrm>
              <a:off x="7962561" y="3228495"/>
              <a:ext cx="469903" cy="385858"/>
              <a:chOff x="2766264" y="3394042"/>
              <a:chExt cx="294873" cy="275934"/>
            </a:xfrm>
          </p:grpSpPr>
          <p:sp>
            <p:nvSpPr>
              <p:cNvPr id="38941" name="Google Shape;12226;p79"/>
              <p:cNvSpPr>
                <a:spLocks/>
              </p:cNvSpPr>
              <p:nvPr/>
            </p:nvSpPr>
            <p:spPr bwMode="auto">
              <a:xfrm>
                <a:off x="2766264" y="3394042"/>
                <a:ext cx="253176" cy="275934"/>
              </a:xfrm>
              <a:custGeom>
                <a:avLst/>
                <a:gdLst>
                  <a:gd name="T0" fmla="*/ 2147483646 w 7954"/>
                  <a:gd name="T1" fmla="*/ 2147483646 h 8669"/>
                  <a:gd name="T2" fmla="*/ 2147483646 w 7954"/>
                  <a:gd name="T3" fmla="*/ 2147483646 h 8669"/>
                  <a:gd name="T4" fmla="*/ 2147483646 w 7954"/>
                  <a:gd name="T5" fmla="*/ 2147483646 h 8669"/>
                  <a:gd name="T6" fmla="*/ 2147483646 w 7954"/>
                  <a:gd name="T7" fmla="*/ 2147483646 h 8669"/>
                  <a:gd name="T8" fmla="*/ 2147483646 w 7954"/>
                  <a:gd name="T9" fmla="*/ 2147483646 h 8669"/>
                  <a:gd name="T10" fmla="*/ 2147483646 w 7954"/>
                  <a:gd name="T11" fmla="*/ 2147483646 h 8669"/>
                  <a:gd name="T12" fmla="*/ 2147483646 w 7954"/>
                  <a:gd name="T13" fmla="*/ 2147483646 h 8669"/>
                  <a:gd name="T14" fmla="*/ 2147483646 w 7954"/>
                  <a:gd name="T15" fmla="*/ 2147483646 h 8669"/>
                  <a:gd name="T16" fmla="*/ 2147483646 w 7954"/>
                  <a:gd name="T17" fmla="*/ 2147483646 h 8669"/>
                  <a:gd name="T18" fmla="*/ 2147483646 w 7954"/>
                  <a:gd name="T19" fmla="*/ 2147483646 h 8669"/>
                  <a:gd name="T20" fmla="*/ 2147483646 w 7954"/>
                  <a:gd name="T21" fmla="*/ 2147483646 h 8669"/>
                  <a:gd name="T22" fmla="*/ 2147483646 w 7954"/>
                  <a:gd name="T23" fmla="*/ 2147483646 h 8669"/>
                  <a:gd name="T24" fmla="*/ 2147483646 w 7954"/>
                  <a:gd name="T25" fmla="*/ 2147483646 h 8669"/>
                  <a:gd name="T26" fmla="*/ 2147483646 w 7954"/>
                  <a:gd name="T27" fmla="*/ 2147483646 h 8669"/>
                  <a:gd name="T28" fmla="*/ 2147483646 w 7954"/>
                  <a:gd name="T29" fmla="*/ 2147483646 h 8669"/>
                  <a:gd name="T30" fmla="*/ 2147483646 w 7954"/>
                  <a:gd name="T31" fmla="*/ 2147483646 h 8669"/>
                  <a:gd name="T32" fmla="*/ 2147483646 w 7954"/>
                  <a:gd name="T33" fmla="*/ 2147483646 h 8669"/>
                  <a:gd name="T34" fmla="*/ 2147483646 w 7954"/>
                  <a:gd name="T35" fmla="*/ 2147483646 h 8669"/>
                  <a:gd name="T36" fmla="*/ 2147483646 w 7954"/>
                  <a:gd name="T37" fmla="*/ 2147483646 h 8669"/>
                  <a:gd name="T38" fmla="*/ 2147483646 w 7954"/>
                  <a:gd name="T39" fmla="*/ 2147483646 h 8669"/>
                  <a:gd name="T40" fmla="*/ 2147483646 w 7954"/>
                  <a:gd name="T41" fmla="*/ 2147483646 h 8669"/>
                  <a:gd name="T42" fmla="*/ 2147483646 w 7954"/>
                  <a:gd name="T43" fmla="*/ 2147483646 h 8669"/>
                  <a:gd name="T44" fmla="*/ 2147483646 w 7954"/>
                  <a:gd name="T45" fmla="*/ 0 h 8669"/>
                  <a:gd name="T46" fmla="*/ 2147483646 w 7954"/>
                  <a:gd name="T47" fmla="*/ 2147483646 h 8669"/>
                  <a:gd name="T48" fmla="*/ 2147483646 w 7954"/>
                  <a:gd name="T49" fmla="*/ 2147483646 h 8669"/>
                  <a:gd name="T50" fmla="*/ 2147483646 w 7954"/>
                  <a:gd name="T51" fmla="*/ 2147483646 h 8669"/>
                  <a:gd name="T52" fmla="*/ 2147483646 w 7954"/>
                  <a:gd name="T53" fmla="*/ 2147483646 h 8669"/>
                  <a:gd name="T54" fmla="*/ 2147483646 w 7954"/>
                  <a:gd name="T55" fmla="*/ 2147483646 h 8669"/>
                  <a:gd name="T56" fmla="*/ 2147483646 w 7954"/>
                  <a:gd name="T57" fmla="*/ 2147483646 h 8669"/>
                  <a:gd name="T58" fmla="*/ 2147483646 w 7954"/>
                  <a:gd name="T59" fmla="*/ 2147483646 h 8669"/>
                  <a:gd name="T60" fmla="*/ 2147483646 w 7954"/>
                  <a:gd name="T61" fmla="*/ 2147483646 h 8669"/>
                  <a:gd name="T62" fmla="*/ 2147483646 w 7954"/>
                  <a:gd name="T63" fmla="*/ 2147483646 h 8669"/>
                  <a:gd name="T64" fmla="*/ 2147483646 w 7954"/>
                  <a:gd name="T65" fmla="*/ 2147483646 h 8669"/>
                  <a:gd name="T66" fmla="*/ 2147483646 w 7954"/>
                  <a:gd name="T67" fmla="*/ 2147483646 h 8669"/>
                  <a:gd name="T68" fmla="*/ 2147483646 w 7954"/>
                  <a:gd name="T69" fmla="*/ 2147483646 h 8669"/>
                  <a:gd name="T70" fmla="*/ 2147483646 w 7954"/>
                  <a:gd name="T71" fmla="*/ 2147483646 h 8669"/>
                  <a:gd name="T72" fmla="*/ 2147483646 w 7954"/>
                  <a:gd name="T73" fmla="*/ 2147483646 h 8669"/>
                  <a:gd name="T74" fmla="*/ 2147483646 w 7954"/>
                  <a:gd name="T75" fmla="*/ 2147483646 h 8669"/>
                  <a:gd name="T76" fmla="*/ 2147483646 w 7954"/>
                  <a:gd name="T77" fmla="*/ 0 h 86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954" h="8669" extrusionOk="0">
                    <a:moveTo>
                      <a:pt x="6942" y="3489"/>
                    </a:moveTo>
                    <a:cubicBezTo>
                      <a:pt x="7371" y="3549"/>
                      <a:pt x="7692" y="3918"/>
                      <a:pt x="7692" y="4346"/>
                    </a:cubicBezTo>
                    <a:cubicBezTo>
                      <a:pt x="7692" y="4799"/>
                      <a:pt x="7382" y="5156"/>
                      <a:pt x="6942" y="5227"/>
                    </a:cubicBezTo>
                    <a:lnTo>
                      <a:pt x="6942" y="3489"/>
                    </a:lnTo>
                    <a:close/>
                    <a:moveTo>
                      <a:pt x="1013" y="3322"/>
                    </a:moveTo>
                    <a:lnTo>
                      <a:pt x="1013" y="5382"/>
                    </a:lnTo>
                    <a:lnTo>
                      <a:pt x="715" y="5382"/>
                    </a:lnTo>
                    <a:cubicBezTo>
                      <a:pt x="465" y="5382"/>
                      <a:pt x="263" y="5180"/>
                      <a:pt x="263" y="4930"/>
                    </a:cubicBezTo>
                    <a:lnTo>
                      <a:pt x="263" y="3775"/>
                    </a:lnTo>
                    <a:cubicBezTo>
                      <a:pt x="263" y="3537"/>
                      <a:pt x="453" y="3322"/>
                      <a:pt x="715" y="3322"/>
                    </a:cubicBezTo>
                    <a:lnTo>
                      <a:pt x="1013" y="3322"/>
                    </a:lnTo>
                    <a:close/>
                    <a:moveTo>
                      <a:pt x="2179" y="3322"/>
                    </a:moveTo>
                    <a:lnTo>
                      <a:pt x="2179" y="5382"/>
                    </a:lnTo>
                    <a:lnTo>
                      <a:pt x="1286" y="5382"/>
                    </a:lnTo>
                    <a:lnTo>
                      <a:pt x="1286" y="3322"/>
                    </a:lnTo>
                    <a:lnTo>
                      <a:pt x="2179" y="3322"/>
                    </a:lnTo>
                    <a:close/>
                    <a:moveTo>
                      <a:pt x="2322" y="6370"/>
                    </a:moveTo>
                    <a:lnTo>
                      <a:pt x="2322" y="6966"/>
                    </a:lnTo>
                    <a:lnTo>
                      <a:pt x="2060" y="6966"/>
                    </a:lnTo>
                    <a:lnTo>
                      <a:pt x="2227" y="6370"/>
                    </a:lnTo>
                    <a:lnTo>
                      <a:pt x="2322" y="6370"/>
                    </a:lnTo>
                    <a:close/>
                    <a:moveTo>
                      <a:pt x="2144" y="5644"/>
                    </a:moveTo>
                    <a:lnTo>
                      <a:pt x="1632" y="7549"/>
                    </a:lnTo>
                    <a:lnTo>
                      <a:pt x="1286" y="7549"/>
                    </a:lnTo>
                    <a:lnTo>
                      <a:pt x="1286" y="5644"/>
                    </a:lnTo>
                    <a:lnTo>
                      <a:pt x="2144" y="5644"/>
                    </a:lnTo>
                    <a:close/>
                    <a:moveTo>
                      <a:pt x="6680" y="274"/>
                    </a:moveTo>
                    <a:lnTo>
                      <a:pt x="6680" y="8430"/>
                    </a:lnTo>
                    <a:lnTo>
                      <a:pt x="6085" y="8430"/>
                    </a:lnTo>
                    <a:lnTo>
                      <a:pt x="6085" y="2703"/>
                    </a:lnTo>
                    <a:cubicBezTo>
                      <a:pt x="6085" y="2620"/>
                      <a:pt x="6025" y="2560"/>
                      <a:pt x="5954" y="2560"/>
                    </a:cubicBezTo>
                    <a:cubicBezTo>
                      <a:pt x="5870" y="2560"/>
                      <a:pt x="5811" y="2620"/>
                      <a:pt x="5811" y="2703"/>
                    </a:cubicBezTo>
                    <a:lnTo>
                      <a:pt x="5811" y="7549"/>
                    </a:lnTo>
                    <a:cubicBezTo>
                      <a:pt x="5632" y="7311"/>
                      <a:pt x="5382" y="6989"/>
                      <a:pt x="5037" y="6668"/>
                    </a:cubicBezTo>
                    <a:cubicBezTo>
                      <a:pt x="4668" y="6299"/>
                      <a:pt x="4263" y="6013"/>
                      <a:pt x="3870" y="5799"/>
                    </a:cubicBezTo>
                    <a:cubicBezTo>
                      <a:pt x="3406" y="5561"/>
                      <a:pt x="2930" y="5418"/>
                      <a:pt x="2453" y="5394"/>
                    </a:cubicBezTo>
                    <a:lnTo>
                      <a:pt x="2453" y="3322"/>
                    </a:lnTo>
                    <a:cubicBezTo>
                      <a:pt x="2930" y="3310"/>
                      <a:pt x="3406" y="3179"/>
                      <a:pt x="3870" y="2918"/>
                    </a:cubicBezTo>
                    <a:cubicBezTo>
                      <a:pt x="4263" y="2715"/>
                      <a:pt x="4668" y="2417"/>
                      <a:pt x="5037" y="2048"/>
                    </a:cubicBezTo>
                    <a:cubicBezTo>
                      <a:pt x="5370" y="1715"/>
                      <a:pt x="5632" y="1394"/>
                      <a:pt x="5811" y="1167"/>
                    </a:cubicBezTo>
                    <a:lnTo>
                      <a:pt x="5811" y="2025"/>
                    </a:lnTo>
                    <a:cubicBezTo>
                      <a:pt x="5811" y="2108"/>
                      <a:pt x="5870" y="2167"/>
                      <a:pt x="5954" y="2167"/>
                    </a:cubicBezTo>
                    <a:cubicBezTo>
                      <a:pt x="6025" y="2167"/>
                      <a:pt x="6085" y="2108"/>
                      <a:pt x="6085" y="2025"/>
                    </a:cubicBezTo>
                    <a:lnTo>
                      <a:pt x="6085" y="274"/>
                    </a:lnTo>
                    <a:lnTo>
                      <a:pt x="6680" y="274"/>
                    </a:lnTo>
                    <a:close/>
                    <a:moveTo>
                      <a:pt x="5930" y="0"/>
                    </a:moveTo>
                    <a:cubicBezTo>
                      <a:pt x="5858" y="0"/>
                      <a:pt x="5799" y="60"/>
                      <a:pt x="5799" y="143"/>
                    </a:cubicBezTo>
                    <a:lnTo>
                      <a:pt x="5799" y="679"/>
                    </a:lnTo>
                    <a:cubicBezTo>
                      <a:pt x="5728" y="810"/>
                      <a:pt x="5370" y="1334"/>
                      <a:pt x="4835" y="1846"/>
                    </a:cubicBezTo>
                    <a:cubicBezTo>
                      <a:pt x="4263" y="2382"/>
                      <a:pt x="3370" y="3037"/>
                      <a:pt x="2299" y="3037"/>
                    </a:cubicBezTo>
                    <a:lnTo>
                      <a:pt x="715" y="3037"/>
                    </a:lnTo>
                    <a:cubicBezTo>
                      <a:pt x="310" y="3037"/>
                      <a:pt x="1" y="3370"/>
                      <a:pt x="1" y="3751"/>
                    </a:cubicBezTo>
                    <a:lnTo>
                      <a:pt x="1" y="4918"/>
                    </a:lnTo>
                    <a:cubicBezTo>
                      <a:pt x="1" y="5323"/>
                      <a:pt x="322" y="5632"/>
                      <a:pt x="715" y="5632"/>
                    </a:cubicBezTo>
                    <a:lnTo>
                      <a:pt x="1013" y="5632"/>
                    </a:lnTo>
                    <a:lnTo>
                      <a:pt x="1013" y="7668"/>
                    </a:lnTo>
                    <a:cubicBezTo>
                      <a:pt x="1013" y="7740"/>
                      <a:pt x="1072" y="7799"/>
                      <a:pt x="1144" y="7799"/>
                    </a:cubicBezTo>
                    <a:lnTo>
                      <a:pt x="1727" y="7799"/>
                    </a:lnTo>
                    <a:cubicBezTo>
                      <a:pt x="1787" y="7799"/>
                      <a:pt x="1846" y="7763"/>
                      <a:pt x="1858" y="7692"/>
                    </a:cubicBezTo>
                    <a:lnTo>
                      <a:pt x="1989" y="7216"/>
                    </a:lnTo>
                    <a:lnTo>
                      <a:pt x="2453" y="7216"/>
                    </a:lnTo>
                    <a:cubicBezTo>
                      <a:pt x="2525" y="7216"/>
                      <a:pt x="2584" y="7156"/>
                      <a:pt x="2584" y="7085"/>
                    </a:cubicBezTo>
                    <a:lnTo>
                      <a:pt x="2584" y="6204"/>
                    </a:lnTo>
                    <a:cubicBezTo>
                      <a:pt x="2584" y="6132"/>
                      <a:pt x="2525" y="6073"/>
                      <a:pt x="2453" y="6073"/>
                    </a:cubicBezTo>
                    <a:lnTo>
                      <a:pt x="2287" y="6073"/>
                    </a:lnTo>
                    <a:lnTo>
                      <a:pt x="2406" y="5632"/>
                    </a:lnTo>
                    <a:cubicBezTo>
                      <a:pt x="3430" y="5668"/>
                      <a:pt x="4299" y="6299"/>
                      <a:pt x="4835" y="6823"/>
                    </a:cubicBezTo>
                    <a:cubicBezTo>
                      <a:pt x="5370" y="7335"/>
                      <a:pt x="5704" y="7859"/>
                      <a:pt x="5799" y="7990"/>
                    </a:cubicBezTo>
                    <a:lnTo>
                      <a:pt x="5799" y="8525"/>
                    </a:lnTo>
                    <a:cubicBezTo>
                      <a:pt x="5799" y="8609"/>
                      <a:pt x="5858" y="8668"/>
                      <a:pt x="5930" y="8668"/>
                    </a:cubicBezTo>
                    <a:lnTo>
                      <a:pt x="6811" y="8668"/>
                    </a:lnTo>
                    <a:cubicBezTo>
                      <a:pt x="6882" y="8668"/>
                      <a:pt x="6942" y="8609"/>
                      <a:pt x="6942" y="8525"/>
                    </a:cubicBezTo>
                    <a:lnTo>
                      <a:pt x="6942" y="5465"/>
                    </a:lnTo>
                    <a:cubicBezTo>
                      <a:pt x="7525" y="5394"/>
                      <a:pt x="7954" y="4918"/>
                      <a:pt x="7954" y="4322"/>
                    </a:cubicBezTo>
                    <a:cubicBezTo>
                      <a:pt x="7954" y="3775"/>
                      <a:pt x="7525" y="3275"/>
                      <a:pt x="6942" y="3203"/>
                    </a:cubicBezTo>
                    <a:lnTo>
                      <a:pt x="6942" y="143"/>
                    </a:lnTo>
                    <a:cubicBezTo>
                      <a:pt x="6942" y="60"/>
                      <a:pt x="6882" y="0"/>
                      <a:pt x="6811" y="0"/>
                    </a:cubicBezTo>
                    <a:lnTo>
                      <a:pt x="5930" y="0"/>
                    </a:ln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42" name="Google Shape;12227;p79"/>
              <p:cNvSpPr>
                <a:spLocks/>
              </p:cNvSpPr>
              <p:nvPr/>
            </p:nvSpPr>
            <p:spPr bwMode="auto">
              <a:xfrm>
                <a:off x="3039143" y="3528205"/>
                <a:ext cx="21995" cy="8753"/>
              </a:xfrm>
              <a:custGeom>
                <a:avLst/>
                <a:gdLst>
                  <a:gd name="T0" fmla="*/ 2147483646 w 691"/>
                  <a:gd name="T1" fmla="*/ 0 h 275"/>
                  <a:gd name="T2" fmla="*/ 0 w 691"/>
                  <a:gd name="T3" fmla="*/ 2147483646 h 275"/>
                  <a:gd name="T4" fmla="*/ 2147483646 w 691"/>
                  <a:gd name="T5" fmla="*/ 2147483646 h 275"/>
                  <a:gd name="T6" fmla="*/ 2147483646 w 691"/>
                  <a:gd name="T7" fmla="*/ 2147483646 h 275"/>
                  <a:gd name="T8" fmla="*/ 2147483646 w 691"/>
                  <a:gd name="T9" fmla="*/ 2147483646 h 275"/>
                  <a:gd name="T10" fmla="*/ 2147483646 w 691"/>
                  <a:gd name="T11" fmla="*/ 0 h 275"/>
                  <a:gd name="T12" fmla="*/ 2147483646 w 691"/>
                  <a:gd name="T13" fmla="*/ 0 h 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1" h="275" extrusionOk="0">
                    <a:moveTo>
                      <a:pt x="131" y="0"/>
                    </a:moveTo>
                    <a:cubicBezTo>
                      <a:pt x="60" y="0"/>
                      <a:pt x="0" y="60"/>
                      <a:pt x="0" y="131"/>
                    </a:cubicBezTo>
                    <a:cubicBezTo>
                      <a:pt x="0" y="215"/>
                      <a:pt x="60" y="274"/>
                      <a:pt x="131" y="274"/>
                    </a:cubicBezTo>
                    <a:lnTo>
                      <a:pt x="560" y="274"/>
                    </a:lnTo>
                    <a:cubicBezTo>
                      <a:pt x="631" y="274"/>
                      <a:pt x="691" y="215"/>
                      <a:pt x="691" y="131"/>
                    </a:cubicBezTo>
                    <a:cubicBezTo>
                      <a:pt x="691" y="60"/>
                      <a:pt x="631" y="0"/>
                      <a:pt x="560" y="0"/>
                    </a:cubicBezTo>
                    <a:lnTo>
                      <a:pt x="131" y="0"/>
                    </a:ln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43" name="Google Shape;12228;p79"/>
              <p:cNvSpPr>
                <a:spLocks/>
              </p:cNvSpPr>
              <p:nvPr/>
            </p:nvSpPr>
            <p:spPr bwMode="auto">
              <a:xfrm>
                <a:off x="3019408" y="3475622"/>
                <a:ext cx="20499" cy="18875"/>
              </a:xfrm>
              <a:custGeom>
                <a:avLst/>
                <a:gdLst>
                  <a:gd name="T0" fmla="*/ 2147483646 w 644"/>
                  <a:gd name="T1" fmla="*/ 0 h 593"/>
                  <a:gd name="T2" fmla="*/ 2147483646 w 644"/>
                  <a:gd name="T3" fmla="*/ 2147483646 h 593"/>
                  <a:gd name="T4" fmla="*/ 2147483646 w 644"/>
                  <a:gd name="T5" fmla="*/ 2147483646 h 593"/>
                  <a:gd name="T6" fmla="*/ 2147483646 w 644"/>
                  <a:gd name="T7" fmla="*/ 2147483646 h 593"/>
                  <a:gd name="T8" fmla="*/ 2147483646 w 644"/>
                  <a:gd name="T9" fmla="*/ 2147483646 h 593"/>
                  <a:gd name="T10" fmla="*/ 2147483646 w 644"/>
                  <a:gd name="T11" fmla="*/ 2147483646 h 593"/>
                  <a:gd name="T12" fmla="*/ 2147483646 w 644"/>
                  <a:gd name="T13" fmla="*/ 2147483646 h 593"/>
                  <a:gd name="T14" fmla="*/ 2147483646 w 644"/>
                  <a:gd name="T15" fmla="*/ 0 h 59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4" h="593" extrusionOk="0">
                    <a:moveTo>
                      <a:pt x="501" y="0"/>
                    </a:moveTo>
                    <a:cubicBezTo>
                      <a:pt x="468" y="0"/>
                      <a:pt x="436" y="15"/>
                      <a:pt x="406" y="45"/>
                    </a:cubicBezTo>
                    <a:lnTo>
                      <a:pt x="96" y="355"/>
                    </a:lnTo>
                    <a:cubicBezTo>
                      <a:pt x="1" y="450"/>
                      <a:pt x="61" y="593"/>
                      <a:pt x="180" y="593"/>
                    </a:cubicBezTo>
                    <a:cubicBezTo>
                      <a:pt x="215" y="593"/>
                      <a:pt x="263" y="581"/>
                      <a:pt x="275" y="557"/>
                    </a:cubicBezTo>
                    <a:lnTo>
                      <a:pt x="584" y="235"/>
                    </a:lnTo>
                    <a:cubicBezTo>
                      <a:pt x="644" y="200"/>
                      <a:pt x="644" y="104"/>
                      <a:pt x="596" y="45"/>
                    </a:cubicBezTo>
                    <a:cubicBezTo>
                      <a:pt x="567" y="15"/>
                      <a:pt x="534" y="0"/>
                      <a:pt x="501"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44" name="Google Shape;12229;p79"/>
              <p:cNvSpPr>
                <a:spLocks/>
              </p:cNvSpPr>
              <p:nvPr/>
            </p:nvSpPr>
            <p:spPr bwMode="auto">
              <a:xfrm>
                <a:off x="3020554" y="3570348"/>
                <a:ext cx="19353" cy="18621"/>
              </a:xfrm>
              <a:custGeom>
                <a:avLst/>
                <a:gdLst>
                  <a:gd name="T0" fmla="*/ 2147483646 w 608"/>
                  <a:gd name="T1" fmla="*/ 2147483646 h 585"/>
                  <a:gd name="T2" fmla="*/ 2147483646 w 608"/>
                  <a:gd name="T3" fmla="*/ 2147483646 h 585"/>
                  <a:gd name="T4" fmla="*/ 2147483646 w 608"/>
                  <a:gd name="T5" fmla="*/ 2147483646 h 585"/>
                  <a:gd name="T6" fmla="*/ 2147483646 w 608"/>
                  <a:gd name="T7" fmla="*/ 2147483646 h 585"/>
                  <a:gd name="T8" fmla="*/ 2147483646 w 608"/>
                  <a:gd name="T9" fmla="*/ 2147483646 h 585"/>
                  <a:gd name="T10" fmla="*/ 2147483646 w 608"/>
                  <a:gd name="T11" fmla="*/ 2147483646 h 585"/>
                  <a:gd name="T12" fmla="*/ 2147483646 w 608"/>
                  <a:gd name="T13" fmla="*/ 2147483646 h 585"/>
                  <a:gd name="T14" fmla="*/ 2147483646 w 608"/>
                  <a:gd name="T15" fmla="*/ 2147483646 h 585"/>
                  <a:gd name="T16" fmla="*/ 2147483646 w 608"/>
                  <a:gd name="T17" fmla="*/ 2147483646 h 5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8" h="585" extrusionOk="0">
                    <a:moveTo>
                      <a:pt x="155" y="1"/>
                    </a:moveTo>
                    <a:cubicBezTo>
                      <a:pt x="123" y="1"/>
                      <a:pt x="90" y="16"/>
                      <a:pt x="60" y="46"/>
                    </a:cubicBezTo>
                    <a:cubicBezTo>
                      <a:pt x="1" y="105"/>
                      <a:pt x="1" y="176"/>
                      <a:pt x="60" y="236"/>
                    </a:cubicBezTo>
                    <a:lnTo>
                      <a:pt x="370" y="546"/>
                    </a:lnTo>
                    <a:cubicBezTo>
                      <a:pt x="397" y="572"/>
                      <a:pt x="431" y="585"/>
                      <a:pt x="463" y="585"/>
                    </a:cubicBezTo>
                    <a:cubicBezTo>
                      <a:pt x="503" y="585"/>
                      <a:pt x="541" y="566"/>
                      <a:pt x="560" y="534"/>
                    </a:cubicBezTo>
                    <a:cubicBezTo>
                      <a:pt x="608" y="498"/>
                      <a:pt x="608" y="403"/>
                      <a:pt x="560" y="355"/>
                    </a:cubicBezTo>
                    <a:lnTo>
                      <a:pt x="251" y="46"/>
                    </a:lnTo>
                    <a:cubicBezTo>
                      <a:pt x="221" y="16"/>
                      <a:pt x="188" y="1"/>
                      <a:pt x="155" y="1"/>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grpSp>
      </p:grpSp>
      <p:grpSp>
        <p:nvGrpSpPr>
          <p:cNvPr id="38918" name="Gruppe 57"/>
          <p:cNvGrpSpPr>
            <a:grpSpLocks/>
          </p:cNvGrpSpPr>
          <p:nvPr/>
        </p:nvGrpSpPr>
        <p:grpSpPr bwMode="auto">
          <a:xfrm>
            <a:off x="9837738" y="2987675"/>
            <a:ext cx="922337" cy="882650"/>
            <a:chOff x="9837815" y="2987841"/>
            <a:chExt cx="922422" cy="882315"/>
          </a:xfrm>
        </p:grpSpPr>
        <p:sp>
          <p:nvSpPr>
            <p:cNvPr id="10" name="Ellipse 9"/>
            <p:cNvSpPr/>
            <p:nvPr/>
          </p:nvSpPr>
          <p:spPr>
            <a:xfrm>
              <a:off x="9837815" y="2987841"/>
              <a:ext cx="922422" cy="88231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grpSp>
          <p:nvGrpSpPr>
            <p:cNvPr id="38935" name="Google Shape;12296;p79"/>
            <p:cNvGrpSpPr>
              <a:grpSpLocks/>
            </p:cNvGrpSpPr>
            <p:nvPr/>
          </p:nvGrpSpPr>
          <p:grpSpPr bwMode="auto">
            <a:xfrm>
              <a:off x="10114051" y="3198183"/>
              <a:ext cx="369949" cy="477671"/>
              <a:chOff x="3764485" y="2890682"/>
              <a:chExt cx="222874" cy="345737"/>
            </a:xfrm>
          </p:grpSpPr>
          <p:sp>
            <p:nvSpPr>
              <p:cNvPr id="38936" name="Google Shape;12297;p79"/>
              <p:cNvSpPr>
                <a:spLocks/>
              </p:cNvSpPr>
              <p:nvPr/>
            </p:nvSpPr>
            <p:spPr bwMode="auto">
              <a:xfrm>
                <a:off x="3764485" y="2890682"/>
                <a:ext cx="222874" cy="345737"/>
              </a:xfrm>
              <a:custGeom>
                <a:avLst/>
                <a:gdLst>
                  <a:gd name="T0" fmla="*/ 2147483646 w 7002"/>
                  <a:gd name="T1" fmla="*/ 2147483646 h 10862"/>
                  <a:gd name="T2" fmla="*/ 2147483646 w 7002"/>
                  <a:gd name="T3" fmla="*/ 2147483646 h 10862"/>
                  <a:gd name="T4" fmla="*/ 2147483646 w 7002"/>
                  <a:gd name="T5" fmla="*/ 2147483646 h 10862"/>
                  <a:gd name="T6" fmla="*/ 2147483646 w 7002"/>
                  <a:gd name="T7" fmla="*/ 2147483646 h 10862"/>
                  <a:gd name="T8" fmla="*/ 2147483646 w 7002"/>
                  <a:gd name="T9" fmla="*/ 2147483646 h 10862"/>
                  <a:gd name="T10" fmla="*/ 2147483646 w 7002"/>
                  <a:gd name="T11" fmla="*/ 2147483646 h 10862"/>
                  <a:gd name="T12" fmla="*/ 2147483646 w 7002"/>
                  <a:gd name="T13" fmla="*/ 2147483646 h 10862"/>
                  <a:gd name="T14" fmla="*/ 2147483646 w 7002"/>
                  <a:gd name="T15" fmla="*/ 2147483646 h 10862"/>
                  <a:gd name="T16" fmla="*/ 2147483646 w 7002"/>
                  <a:gd name="T17" fmla="*/ 2147483646 h 10862"/>
                  <a:gd name="T18" fmla="*/ 2147483646 w 7002"/>
                  <a:gd name="T19" fmla="*/ 2147483646 h 10862"/>
                  <a:gd name="T20" fmla="*/ 2147483646 w 7002"/>
                  <a:gd name="T21" fmla="*/ 2147483646 h 10862"/>
                  <a:gd name="T22" fmla="*/ 2147483646 w 7002"/>
                  <a:gd name="T23" fmla="*/ 2147483646 h 10862"/>
                  <a:gd name="T24" fmla="*/ 2147483646 w 7002"/>
                  <a:gd name="T25" fmla="*/ 2147483646 h 10862"/>
                  <a:gd name="T26" fmla="*/ 2147483646 w 7002"/>
                  <a:gd name="T27" fmla="*/ 2147483646 h 10862"/>
                  <a:gd name="T28" fmla="*/ 2147483646 w 7002"/>
                  <a:gd name="T29" fmla="*/ 2147483646 h 10862"/>
                  <a:gd name="T30" fmla="*/ 2147483646 w 7002"/>
                  <a:gd name="T31" fmla="*/ 2147483646 h 10862"/>
                  <a:gd name="T32" fmla="*/ 2147483646 w 7002"/>
                  <a:gd name="T33" fmla="*/ 2147483646 h 10862"/>
                  <a:gd name="T34" fmla="*/ 2147483646 w 7002"/>
                  <a:gd name="T35" fmla="*/ 2147483646 h 10862"/>
                  <a:gd name="T36" fmla="*/ 2147483646 w 7002"/>
                  <a:gd name="T37" fmla="*/ 2147483646 h 10862"/>
                  <a:gd name="T38" fmla="*/ 2147483646 w 7002"/>
                  <a:gd name="T39" fmla="*/ 2147483646 h 10862"/>
                  <a:gd name="T40" fmla="*/ 2147483646 w 7002"/>
                  <a:gd name="T41" fmla="*/ 2147483646 h 10862"/>
                  <a:gd name="T42" fmla="*/ 2147483646 w 7002"/>
                  <a:gd name="T43" fmla="*/ 2147483646 h 10862"/>
                  <a:gd name="T44" fmla="*/ 2147483646 w 7002"/>
                  <a:gd name="T45" fmla="*/ 2147483646 h 10862"/>
                  <a:gd name="T46" fmla="*/ 2147483646 w 7002"/>
                  <a:gd name="T47" fmla="*/ 2147483646 h 10862"/>
                  <a:gd name="T48" fmla="*/ 2147483646 w 7002"/>
                  <a:gd name="T49" fmla="*/ 2147483646 h 10862"/>
                  <a:gd name="T50" fmla="*/ 2147483646 w 7002"/>
                  <a:gd name="T51" fmla="*/ 2147483646 h 10862"/>
                  <a:gd name="T52" fmla="*/ 2147483646 w 7002"/>
                  <a:gd name="T53" fmla="*/ 2147483646 h 10862"/>
                  <a:gd name="T54" fmla="*/ 2147483646 w 7002"/>
                  <a:gd name="T55" fmla="*/ 2147483646 h 10862"/>
                  <a:gd name="T56" fmla="*/ 2147483646 w 7002"/>
                  <a:gd name="T57" fmla="*/ 2147483646 h 10862"/>
                  <a:gd name="T58" fmla="*/ 2147483646 w 7002"/>
                  <a:gd name="T59" fmla="*/ 2147483646 h 10862"/>
                  <a:gd name="T60" fmla="*/ 2147483646 w 7002"/>
                  <a:gd name="T61" fmla="*/ 2147483646 h 10862"/>
                  <a:gd name="T62" fmla="*/ 2147483646 w 7002"/>
                  <a:gd name="T63" fmla="*/ 2147483646 h 10862"/>
                  <a:gd name="T64" fmla="*/ 2147483646 w 7002"/>
                  <a:gd name="T65" fmla="*/ 2147483646 h 10862"/>
                  <a:gd name="T66" fmla="*/ 2147483646 w 7002"/>
                  <a:gd name="T67" fmla="*/ 2147483646 h 10862"/>
                  <a:gd name="T68" fmla="*/ 2147483646 w 7002"/>
                  <a:gd name="T69" fmla="*/ 2147483646 h 10862"/>
                  <a:gd name="T70" fmla="*/ 2147483646 w 7002"/>
                  <a:gd name="T71" fmla="*/ 2147483646 h 10862"/>
                  <a:gd name="T72" fmla="*/ 2147483646 w 7002"/>
                  <a:gd name="T73" fmla="*/ 2147483646 h 10862"/>
                  <a:gd name="T74" fmla="*/ 2147483646 w 7002"/>
                  <a:gd name="T75" fmla="*/ 2147483646 h 10862"/>
                  <a:gd name="T76" fmla="*/ 2147483646 w 7002"/>
                  <a:gd name="T77" fmla="*/ 2147483646 h 10862"/>
                  <a:gd name="T78" fmla="*/ 2147483646 w 7002"/>
                  <a:gd name="T79" fmla="*/ 2147483646 h 10862"/>
                  <a:gd name="T80" fmla="*/ 2147483646 w 7002"/>
                  <a:gd name="T81" fmla="*/ 2147483646 h 10862"/>
                  <a:gd name="T82" fmla="*/ 2147483646 w 7002"/>
                  <a:gd name="T83" fmla="*/ 2147483646 h 10862"/>
                  <a:gd name="T84" fmla="*/ 2147483646 w 7002"/>
                  <a:gd name="T85" fmla="*/ 2147483646 h 10862"/>
                  <a:gd name="T86" fmla="*/ 2147483646 w 7002"/>
                  <a:gd name="T87" fmla="*/ 2147483646 h 10862"/>
                  <a:gd name="T88" fmla="*/ 2147483646 w 7002"/>
                  <a:gd name="T89" fmla="*/ 2147483646 h 10862"/>
                  <a:gd name="T90" fmla="*/ 2147483646 w 7002"/>
                  <a:gd name="T91" fmla="*/ 2147483646 h 10862"/>
                  <a:gd name="T92" fmla="*/ 2147483646 w 7002"/>
                  <a:gd name="T93" fmla="*/ 2147483646 h 1086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02" h="10862" extrusionOk="0">
                    <a:moveTo>
                      <a:pt x="3596" y="348"/>
                    </a:moveTo>
                    <a:lnTo>
                      <a:pt x="3727" y="396"/>
                    </a:lnTo>
                    <a:cubicBezTo>
                      <a:pt x="3882" y="467"/>
                      <a:pt x="4001" y="610"/>
                      <a:pt x="4073" y="801"/>
                    </a:cubicBezTo>
                    <a:cubicBezTo>
                      <a:pt x="3894" y="777"/>
                      <a:pt x="3739" y="753"/>
                      <a:pt x="3596" y="729"/>
                    </a:cubicBezTo>
                    <a:lnTo>
                      <a:pt x="3596" y="348"/>
                    </a:lnTo>
                    <a:close/>
                    <a:moveTo>
                      <a:pt x="6168" y="8504"/>
                    </a:moveTo>
                    <a:cubicBezTo>
                      <a:pt x="6275" y="8504"/>
                      <a:pt x="6347" y="8587"/>
                      <a:pt x="6347" y="8683"/>
                    </a:cubicBezTo>
                    <a:lnTo>
                      <a:pt x="6347" y="8861"/>
                    </a:lnTo>
                    <a:lnTo>
                      <a:pt x="6168" y="8861"/>
                    </a:lnTo>
                    <a:cubicBezTo>
                      <a:pt x="6085" y="8861"/>
                      <a:pt x="6001" y="8945"/>
                      <a:pt x="6001" y="9028"/>
                    </a:cubicBezTo>
                    <a:cubicBezTo>
                      <a:pt x="6001" y="9123"/>
                      <a:pt x="6085" y="9195"/>
                      <a:pt x="6168" y="9195"/>
                    </a:cubicBezTo>
                    <a:lnTo>
                      <a:pt x="6513" y="9195"/>
                    </a:lnTo>
                    <a:cubicBezTo>
                      <a:pt x="6621" y="9195"/>
                      <a:pt x="6692" y="9266"/>
                      <a:pt x="6692" y="9373"/>
                    </a:cubicBezTo>
                    <a:lnTo>
                      <a:pt x="6692" y="10397"/>
                    </a:lnTo>
                    <a:cubicBezTo>
                      <a:pt x="6680" y="10504"/>
                      <a:pt x="6597" y="10576"/>
                      <a:pt x="6501" y="10576"/>
                    </a:cubicBezTo>
                    <a:lnTo>
                      <a:pt x="1394" y="10576"/>
                    </a:lnTo>
                    <a:cubicBezTo>
                      <a:pt x="1287" y="10576"/>
                      <a:pt x="1215" y="10504"/>
                      <a:pt x="1215" y="10397"/>
                    </a:cubicBezTo>
                    <a:lnTo>
                      <a:pt x="1215" y="9373"/>
                    </a:lnTo>
                    <a:cubicBezTo>
                      <a:pt x="1215" y="9266"/>
                      <a:pt x="1287" y="9195"/>
                      <a:pt x="1394" y="9195"/>
                    </a:cubicBezTo>
                    <a:lnTo>
                      <a:pt x="5489" y="9195"/>
                    </a:lnTo>
                    <a:cubicBezTo>
                      <a:pt x="5573" y="9195"/>
                      <a:pt x="5644" y="9123"/>
                      <a:pt x="5644" y="9028"/>
                    </a:cubicBezTo>
                    <a:cubicBezTo>
                      <a:pt x="5644" y="8945"/>
                      <a:pt x="5573" y="8861"/>
                      <a:pt x="5489" y="8861"/>
                    </a:cubicBezTo>
                    <a:lnTo>
                      <a:pt x="1560" y="8861"/>
                    </a:lnTo>
                    <a:lnTo>
                      <a:pt x="1560" y="8683"/>
                    </a:lnTo>
                    <a:cubicBezTo>
                      <a:pt x="1560" y="8587"/>
                      <a:pt x="1632" y="8504"/>
                      <a:pt x="1739" y="8504"/>
                    </a:cubicBezTo>
                    <a:lnTo>
                      <a:pt x="6168" y="8504"/>
                    </a:lnTo>
                    <a:close/>
                    <a:moveTo>
                      <a:pt x="3471" y="1"/>
                    </a:moveTo>
                    <a:cubicBezTo>
                      <a:pt x="3436" y="1"/>
                      <a:pt x="3413" y="3"/>
                      <a:pt x="3406" y="3"/>
                    </a:cubicBezTo>
                    <a:cubicBezTo>
                      <a:pt x="3311" y="3"/>
                      <a:pt x="3251" y="74"/>
                      <a:pt x="3251" y="158"/>
                    </a:cubicBezTo>
                    <a:lnTo>
                      <a:pt x="3251" y="682"/>
                    </a:lnTo>
                    <a:cubicBezTo>
                      <a:pt x="3184" y="678"/>
                      <a:pt x="3123" y="676"/>
                      <a:pt x="3071" y="676"/>
                    </a:cubicBezTo>
                    <a:cubicBezTo>
                      <a:pt x="2968" y="676"/>
                      <a:pt x="2902" y="682"/>
                      <a:pt x="2894" y="682"/>
                    </a:cubicBezTo>
                    <a:cubicBezTo>
                      <a:pt x="2811" y="682"/>
                      <a:pt x="2751" y="753"/>
                      <a:pt x="2751" y="848"/>
                    </a:cubicBezTo>
                    <a:cubicBezTo>
                      <a:pt x="2751" y="932"/>
                      <a:pt x="2822" y="991"/>
                      <a:pt x="2906" y="991"/>
                    </a:cubicBezTo>
                    <a:cubicBezTo>
                      <a:pt x="2909" y="991"/>
                      <a:pt x="2939" y="990"/>
                      <a:pt x="2991" y="990"/>
                    </a:cubicBezTo>
                    <a:cubicBezTo>
                      <a:pt x="3356" y="990"/>
                      <a:pt x="4811" y="1045"/>
                      <a:pt x="5728" y="1920"/>
                    </a:cubicBezTo>
                    <a:cubicBezTo>
                      <a:pt x="6228" y="2408"/>
                      <a:pt x="6501" y="3063"/>
                      <a:pt x="6501" y="3896"/>
                    </a:cubicBezTo>
                    <a:cubicBezTo>
                      <a:pt x="6501" y="4789"/>
                      <a:pt x="6299" y="5361"/>
                      <a:pt x="6097" y="5968"/>
                    </a:cubicBezTo>
                    <a:cubicBezTo>
                      <a:pt x="5882" y="6575"/>
                      <a:pt x="5668" y="7194"/>
                      <a:pt x="5644" y="8171"/>
                    </a:cubicBezTo>
                    <a:lnTo>
                      <a:pt x="1989" y="8171"/>
                    </a:lnTo>
                    <a:cubicBezTo>
                      <a:pt x="1941" y="8075"/>
                      <a:pt x="1882" y="7909"/>
                      <a:pt x="1882" y="7647"/>
                    </a:cubicBezTo>
                    <a:cubicBezTo>
                      <a:pt x="1882" y="7230"/>
                      <a:pt x="2132" y="6266"/>
                      <a:pt x="3882" y="4515"/>
                    </a:cubicBezTo>
                    <a:cubicBezTo>
                      <a:pt x="3918" y="4480"/>
                      <a:pt x="3942" y="4385"/>
                      <a:pt x="3906" y="4325"/>
                    </a:cubicBezTo>
                    <a:cubicBezTo>
                      <a:pt x="3886" y="4275"/>
                      <a:pt x="3825" y="4251"/>
                      <a:pt x="3764" y="4251"/>
                    </a:cubicBezTo>
                    <a:cubicBezTo>
                      <a:pt x="3751" y="4251"/>
                      <a:pt x="3739" y="4252"/>
                      <a:pt x="3727" y="4254"/>
                    </a:cubicBezTo>
                    <a:cubicBezTo>
                      <a:pt x="3727" y="4254"/>
                      <a:pt x="3635" y="4276"/>
                      <a:pt x="3486" y="4276"/>
                    </a:cubicBezTo>
                    <a:cubicBezTo>
                      <a:pt x="3292" y="4276"/>
                      <a:pt x="3001" y="4238"/>
                      <a:pt x="2691" y="4063"/>
                    </a:cubicBezTo>
                    <a:cubicBezTo>
                      <a:pt x="2620" y="4020"/>
                      <a:pt x="2540" y="4000"/>
                      <a:pt x="2460" y="4000"/>
                    </a:cubicBezTo>
                    <a:cubicBezTo>
                      <a:pt x="2341" y="4000"/>
                      <a:pt x="2220" y="4044"/>
                      <a:pt x="2120" y="4123"/>
                    </a:cubicBezTo>
                    <a:cubicBezTo>
                      <a:pt x="1924" y="4281"/>
                      <a:pt x="1552" y="4499"/>
                      <a:pt x="998" y="4499"/>
                    </a:cubicBezTo>
                    <a:cubicBezTo>
                      <a:pt x="846" y="4499"/>
                      <a:pt x="680" y="4482"/>
                      <a:pt x="501" y="4444"/>
                    </a:cubicBezTo>
                    <a:lnTo>
                      <a:pt x="370" y="3777"/>
                    </a:lnTo>
                    <a:lnTo>
                      <a:pt x="2001" y="2146"/>
                    </a:lnTo>
                    <a:cubicBezTo>
                      <a:pt x="2037" y="2110"/>
                      <a:pt x="2049" y="2063"/>
                      <a:pt x="2049" y="2027"/>
                    </a:cubicBezTo>
                    <a:lnTo>
                      <a:pt x="2049" y="1813"/>
                    </a:lnTo>
                    <a:cubicBezTo>
                      <a:pt x="2049" y="1729"/>
                      <a:pt x="2120" y="1634"/>
                      <a:pt x="2215" y="1634"/>
                    </a:cubicBezTo>
                    <a:cubicBezTo>
                      <a:pt x="2327" y="1626"/>
                      <a:pt x="2501" y="1615"/>
                      <a:pt x="2715" y="1615"/>
                    </a:cubicBezTo>
                    <a:cubicBezTo>
                      <a:pt x="3115" y="1615"/>
                      <a:pt x="3656" y="1654"/>
                      <a:pt x="4192" y="1825"/>
                    </a:cubicBezTo>
                    <a:cubicBezTo>
                      <a:pt x="4211" y="1833"/>
                      <a:pt x="4231" y="1837"/>
                      <a:pt x="4250" y="1837"/>
                    </a:cubicBezTo>
                    <a:cubicBezTo>
                      <a:pt x="4314" y="1837"/>
                      <a:pt x="4373" y="1794"/>
                      <a:pt x="4382" y="1729"/>
                    </a:cubicBezTo>
                    <a:cubicBezTo>
                      <a:pt x="4418" y="1634"/>
                      <a:pt x="4370" y="1539"/>
                      <a:pt x="4275" y="1527"/>
                    </a:cubicBezTo>
                    <a:cubicBezTo>
                      <a:pt x="3701" y="1346"/>
                      <a:pt x="3117" y="1300"/>
                      <a:pt x="2687" y="1300"/>
                    </a:cubicBezTo>
                    <a:cubicBezTo>
                      <a:pt x="2465" y="1300"/>
                      <a:pt x="2285" y="1312"/>
                      <a:pt x="2168" y="1325"/>
                    </a:cubicBezTo>
                    <a:cubicBezTo>
                      <a:pt x="1906" y="1348"/>
                      <a:pt x="1715" y="1563"/>
                      <a:pt x="1715" y="1813"/>
                    </a:cubicBezTo>
                    <a:lnTo>
                      <a:pt x="1715" y="1968"/>
                    </a:lnTo>
                    <a:lnTo>
                      <a:pt x="60" y="3611"/>
                    </a:lnTo>
                    <a:cubicBezTo>
                      <a:pt x="24" y="3658"/>
                      <a:pt x="1" y="3706"/>
                      <a:pt x="24" y="3765"/>
                    </a:cubicBezTo>
                    <a:lnTo>
                      <a:pt x="179" y="4611"/>
                    </a:lnTo>
                    <a:cubicBezTo>
                      <a:pt x="203" y="4670"/>
                      <a:pt x="239" y="4718"/>
                      <a:pt x="298" y="4730"/>
                    </a:cubicBezTo>
                    <a:cubicBezTo>
                      <a:pt x="542" y="4788"/>
                      <a:pt x="764" y="4813"/>
                      <a:pt x="967" y="4813"/>
                    </a:cubicBezTo>
                    <a:cubicBezTo>
                      <a:pt x="1627" y="4813"/>
                      <a:pt x="2071" y="4552"/>
                      <a:pt x="2299" y="4361"/>
                    </a:cubicBezTo>
                    <a:cubicBezTo>
                      <a:pt x="2338" y="4329"/>
                      <a:pt x="2389" y="4313"/>
                      <a:pt x="2435" y="4313"/>
                    </a:cubicBezTo>
                    <a:cubicBezTo>
                      <a:pt x="2459" y="4313"/>
                      <a:pt x="2481" y="4317"/>
                      <a:pt x="2501" y="4325"/>
                    </a:cubicBezTo>
                    <a:cubicBezTo>
                      <a:pt x="2822" y="4504"/>
                      <a:pt x="3120" y="4563"/>
                      <a:pt x="3334" y="4587"/>
                    </a:cubicBezTo>
                    <a:cubicBezTo>
                      <a:pt x="1846" y="6135"/>
                      <a:pt x="1537" y="7099"/>
                      <a:pt x="1537" y="7635"/>
                    </a:cubicBezTo>
                    <a:cubicBezTo>
                      <a:pt x="1537" y="7861"/>
                      <a:pt x="1584" y="8040"/>
                      <a:pt x="1608" y="8159"/>
                    </a:cubicBezTo>
                    <a:cubicBezTo>
                      <a:pt x="1370" y="8195"/>
                      <a:pt x="1191" y="8397"/>
                      <a:pt x="1191" y="8647"/>
                    </a:cubicBezTo>
                    <a:lnTo>
                      <a:pt x="1191" y="8849"/>
                    </a:lnTo>
                    <a:cubicBezTo>
                      <a:pt x="1001" y="8909"/>
                      <a:pt x="858" y="9111"/>
                      <a:pt x="858" y="9326"/>
                    </a:cubicBezTo>
                    <a:lnTo>
                      <a:pt x="858" y="10361"/>
                    </a:lnTo>
                    <a:cubicBezTo>
                      <a:pt x="858" y="10635"/>
                      <a:pt x="1072" y="10861"/>
                      <a:pt x="1358" y="10861"/>
                    </a:cubicBezTo>
                    <a:lnTo>
                      <a:pt x="6501" y="10861"/>
                    </a:lnTo>
                    <a:cubicBezTo>
                      <a:pt x="6775" y="10861"/>
                      <a:pt x="7002" y="10635"/>
                      <a:pt x="7002" y="10361"/>
                    </a:cubicBezTo>
                    <a:lnTo>
                      <a:pt x="7002" y="9326"/>
                    </a:lnTo>
                    <a:cubicBezTo>
                      <a:pt x="7002" y="9171"/>
                      <a:pt x="6859" y="8968"/>
                      <a:pt x="6656" y="8897"/>
                    </a:cubicBezTo>
                    <a:lnTo>
                      <a:pt x="6656" y="8695"/>
                    </a:lnTo>
                    <a:cubicBezTo>
                      <a:pt x="6656" y="8409"/>
                      <a:pt x="6442" y="8183"/>
                      <a:pt x="6156" y="8183"/>
                    </a:cubicBezTo>
                    <a:lnTo>
                      <a:pt x="5978" y="8183"/>
                    </a:lnTo>
                    <a:cubicBezTo>
                      <a:pt x="5990" y="7266"/>
                      <a:pt x="6204" y="6671"/>
                      <a:pt x="6406" y="6087"/>
                    </a:cubicBezTo>
                    <a:cubicBezTo>
                      <a:pt x="6621" y="5492"/>
                      <a:pt x="6823" y="4861"/>
                      <a:pt x="6823" y="3908"/>
                    </a:cubicBezTo>
                    <a:cubicBezTo>
                      <a:pt x="6823" y="2991"/>
                      <a:pt x="6525" y="2241"/>
                      <a:pt x="5966" y="1694"/>
                    </a:cubicBezTo>
                    <a:cubicBezTo>
                      <a:pt x="5501" y="1265"/>
                      <a:pt x="4930" y="1015"/>
                      <a:pt x="4418" y="860"/>
                    </a:cubicBezTo>
                    <a:cubicBezTo>
                      <a:pt x="4311" y="396"/>
                      <a:pt x="4061" y="182"/>
                      <a:pt x="3846" y="86"/>
                    </a:cubicBezTo>
                    <a:cubicBezTo>
                      <a:pt x="3690" y="12"/>
                      <a:pt x="3550" y="1"/>
                      <a:pt x="3471" y="1"/>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37" name="Google Shape;12298;p79"/>
              <p:cNvSpPr>
                <a:spLocks/>
              </p:cNvSpPr>
              <p:nvPr/>
            </p:nvSpPr>
            <p:spPr bwMode="auto">
              <a:xfrm>
                <a:off x="3913799" y="2948231"/>
                <a:ext cx="20499" cy="14960"/>
              </a:xfrm>
              <a:custGeom>
                <a:avLst/>
                <a:gdLst>
                  <a:gd name="T0" fmla="*/ 2147483646 w 644"/>
                  <a:gd name="T1" fmla="*/ 0 h 470"/>
                  <a:gd name="T2" fmla="*/ 2147483646 w 644"/>
                  <a:gd name="T3" fmla="*/ 2147483646 h 470"/>
                  <a:gd name="T4" fmla="*/ 2147483646 w 644"/>
                  <a:gd name="T5" fmla="*/ 2147483646 h 470"/>
                  <a:gd name="T6" fmla="*/ 2147483646 w 644"/>
                  <a:gd name="T7" fmla="*/ 2147483646 h 470"/>
                  <a:gd name="T8" fmla="*/ 2147483646 w 644"/>
                  <a:gd name="T9" fmla="*/ 2147483646 h 470"/>
                  <a:gd name="T10" fmla="*/ 2147483646 w 644"/>
                  <a:gd name="T11" fmla="*/ 2147483646 h 470"/>
                  <a:gd name="T12" fmla="*/ 2147483646 w 644"/>
                  <a:gd name="T13" fmla="*/ 2147483646 h 470"/>
                  <a:gd name="T14" fmla="*/ 2147483646 w 644"/>
                  <a:gd name="T15" fmla="*/ 2147483646 h 470"/>
                  <a:gd name="T16" fmla="*/ 2147483646 w 644"/>
                  <a:gd name="T17" fmla="*/ 0 h 4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4" h="470" extrusionOk="0">
                    <a:moveTo>
                      <a:pt x="184" y="0"/>
                    </a:moveTo>
                    <a:cubicBezTo>
                      <a:pt x="126" y="0"/>
                      <a:pt x="73" y="27"/>
                      <a:pt x="48" y="76"/>
                    </a:cubicBezTo>
                    <a:cubicBezTo>
                      <a:pt x="1" y="148"/>
                      <a:pt x="36" y="255"/>
                      <a:pt x="108" y="291"/>
                    </a:cubicBezTo>
                    <a:cubicBezTo>
                      <a:pt x="203" y="326"/>
                      <a:pt x="286" y="386"/>
                      <a:pt x="358" y="433"/>
                    </a:cubicBezTo>
                    <a:cubicBezTo>
                      <a:pt x="394" y="445"/>
                      <a:pt x="417" y="469"/>
                      <a:pt x="453" y="469"/>
                    </a:cubicBezTo>
                    <a:cubicBezTo>
                      <a:pt x="501" y="469"/>
                      <a:pt x="560" y="433"/>
                      <a:pt x="584" y="386"/>
                    </a:cubicBezTo>
                    <a:cubicBezTo>
                      <a:pt x="644" y="326"/>
                      <a:pt x="620" y="231"/>
                      <a:pt x="537" y="183"/>
                    </a:cubicBezTo>
                    <a:cubicBezTo>
                      <a:pt x="453" y="124"/>
                      <a:pt x="358" y="64"/>
                      <a:pt x="263" y="17"/>
                    </a:cubicBezTo>
                    <a:cubicBezTo>
                      <a:pt x="237" y="6"/>
                      <a:pt x="210" y="0"/>
                      <a:pt x="184" y="0"/>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sp>
            <p:nvSpPr>
              <p:cNvPr id="38938" name="Google Shape;12299;p79"/>
              <p:cNvSpPr>
                <a:spLocks/>
              </p:cNvSpPr>
              <p:nvPr/>
            </p:nvSpPr>
            <p:spPr bwMode="auto">
              <a:xfrm>
                <a:off x="3841418" y="2956315"/>
                <a:ext cx="10631" cy="15947"/>
              </a:xfrm>
              <a:custGeom>
                <a:avLst/>
                <a:gdLst>
                  <a:gd name="T0" fmla="*/ 2147483646 w 334"/>
                  <a:gd name="T1" fmla="*/ 2147483646 h 501"/>
                  <a:gd name="T2" fmla="*/ 2147483646 w 334"/>
                  <a:gd name="T3" fmla="*/ 2147483646 h 501"/>
                  <a:gd name="T4" fmla="*/ 2147483646 w 334"/>
                  <a:gd name="T5" fmla="*/ 2147483646 h 501"/>
                  <a:gd name="T6" fmla="*/ 2147483646 w 334"/>
                  <a:gd name="T7" fmla="*/ 2147483646 h 501"/>
                  <a:gd name="T8" fmla="*/ 2147483646 w 334"/>
                  <a:gd name="T9" fmla="*/ 2147483646 h 501"/>
                  <a:gd name="T10" fmla="*/ 2147483646 w 334"/>
                  <a:gd name="T11" fmla="*/ 2147483646 h 501"/>
                  <a:gd name="T12" fmla="*/ 2147483646 w 334"/>
                  <a:gd name="T13" fmla="*/ 2147483646 h 5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4" h="501" extrusionOk="0">
                    <a:moveTo>
                      <a:pt x="167" y="1"/>
                    </a:moveTo>
                    <a:cubicBezTo>
                      <a:pt x="72" y="1"/>
                      <a:pt x="1" y="72"/>
                      <a:pt x="1" y="167"/>
                    </a:cubicBezTo>
                    <a:lnTo>
                      <a:pt x="1" y="334"/>
                    </a:lnTo>
                    <a:cubicBezTo>
                      <a:pt x="1" y="418"/>
                      <a:pt x="72" y="501"/>
                      <a:pt x="167" y="501"/>
                    </a:cubicBezTo>
                    <a:cubicBezTo>
                      <a:pt x="251" y="501"/>
                      <a:pt x="334" y="418"/>
                      <a:pt x="334" y="334"/>
                    </a:cubicBezTo>
                    <a:lnTo>
                      <a:pt x="334" y="167"/>
                    </a:lnTo>
                    <a:cubicBezTo>
                      <a:pt x="334" y="72"/>
                      <a:pt x="251" y="1"/>
                      <a:pt x="167" y="1"/>
                    </a:cubicBezTo>
                    <a:close/>
                  </a:path>
                </a:pathLst>
              </a:custGeom>
              <a:solidFill>
                <a:srgbClr val="657E93"/>
              </a:soli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5C5C5B"/>
                  </a:solidFill>
                  <a:effectLst/>
                  <a:uLnTx/>
                  <a:uFillTx/>
                  <a:latin typeface="Tahoma" panose="020B0604030504040204" pitchFamily="34" charset="0"/>
                  <a:ea typeface="+mn-ea"/>
                  <a:cs typeface="+mn-cs"/>
                </a:endParaRPr>
              </a:p>
            </p:txBody>
          </p:sp>
        </p:grpSp>
      </p:grpSp>
      <p:sp>
        <p:nvSpPr>
          <p:cNvPr id="38919" name="TekstSylinder 47"/>
          <p:cNvSpPr txBox="1">
            <a:spLocks noChangeArrowheads="1"/>
          </p:cNvSpPr>
          <p:nvPr/>
        </p:nvSpPr>
        <p:spPr bwMode="auto">
          <a:xfrm>
            <a:off x="987425" y="4040188"/>
            <a:ext cx="1870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nb-NO" altLang="nb-NO" sz="12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Kraften i en deltidsjobb</a:t>
            </a:r>
            <a:endParaRPr kumimoji="0" lang="nb-NO" altLang="nb-NO" sz="1200" b="0" i="0" u="none" strike="noStrike" kern="1200" cap="none" spc="0" normalizeH="0" baseline="0" noProof="0" dirty="0">
              <a:ln>
                <a:noFill/>
              </a:ln>
              <a:effectLst/>
              <a:uLnTx/>
              <a:uFillTx/>
              <a:latin typeface="Tahoma" panose="020B0604030504040204" pitchFamily="34" charset="0"/>
              <a:ea typeface="+mn-ea"/>
              <a:cs typeface="+mn-cs"/>
            </a:endParaRPr>
          </a:p>
        </p:txBody>
      </p:sp>
      <p:sp>
        <p:nvSpPr>
          <p:cNvPr id="38920" name="TekstSylinder 48"/>
          <p:cNvSpPr txBox="1">
            <a:spLocks noChangeArrowheads="1"/>
          </p:cNvSpPr>
          <p:nvPr/>
        </p:nvSpPr>
        <p:spPr bwMode="auto">
          <a:xfrm>
            <a:off x="2955925" y="3979863"/>
            <a:ext cx="18716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nb-NO" altLang="nb-NO" sz="12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Muligheter i studentforeninger</a:t>
            </a:r>
            <a:endParaRPr kumimoji="0" lang="nb-NO" altLang="nb-NO" sz="1200" b="0" i="0" u="none" strike="noStrike" kern="1200" cap="none" spc="0" normalizeH="0" baseline="0" noProof="0" dirty="0">
              <a:ln>
                <a:noFill/>
              </a:ln>
              <a:effectLst/>
              <a:uLnTx/>
              <a:uFillTx/>
              <a:latin typeface="Tahoma" panose="020B0604030504040204" pitchFamily="34" charset="0"/>
              <a:ea typeface="+mn-ea"/>
              <a:cs typeface="+mn-cs"/>
            </a:endParaRPr>
          </a:p>
        </p:txBody>
      </p:sp>
      <p:sp>
        <p:nvSpPr>
          <p:cNvPr id="38921" name="TekstSylinder 49"/>
          <p:cNvSpPr txBox="1">
            <a:spLocks noChangeArrowheads="1"/>
          </p:cNvSpPr>
          <p:nvPr/>
        </p:nvSpPr>
        <p:spPr bwMode="auto">
          <a:xfrm>
            <a:off x="5143411" y="3975450"/>
            <a:ext cx="18399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nb-NO" altLang="nb-NO" sz="12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Foten innenfor hos arbeidsgiver</a:t>
            </a:r>
            <a:endParaRPr kumimoji="0" lang="nb-NO" altLang="nb-NO" sz="1200" b="0" i="0" u="none" strike="noStrike" kern="1200" cap="none" spc="0" normalizeH="0" baseline="0" noProof="0" dirty="0">
              <a:ln>
                <a:noFill/>
              </a:ln>
              <a:effectLst/>
              <a:uLnTx/>
              <a:uFillTx/>
              <a:latin typeface="Tahoma" panose="020B0604030504040204" pitchFamily="34" charset="0"/>
              <a:ea typeface="+mn-ea"/>
              <a:cs typeface="+mn-cs"/>
            </a:endParaRPr>
          </a:p>
        </p:txBody>
      </p:sp>
      <p:sp>
        <p:nvSpPr>
          <p:cNvPr id="38922" name="TekstSylinder 50"/>
          <p:cNvSpPr txBox="1">
            <a:spLocks noChangeArrowheads="1"/>
          </p:cNvSpPr>
          <p:nvPr/>
        </p:nvSpPr>
        <p:spPr bwMode="auto">
          <a:xfrm>
            <a:off x="7254875" y="3930650"/>
            <a:ext cx="1870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nb-NO" altLang="nb-NO" sz="1200" b="0" i="0" u="none" strike="noStrike" kern="1200" cap="none" spc="0" normalizeH="0" baseline="0" noProof="0" dirty="0">
                <a:ln>
                  <a:noFill/>
                </a:ln>
                <a:effectLst/>
                <a:uLnTx/>
                <a:uFillTx/>
                <a:latin typeface="Tahoma" panose="020B0604030504040204" pitchFamily="34" charset="0"/>
                <a:ea typeface="+mn-ea"/>
                <a:cs typeface="Arial" panose="020B0604020202020204" pitchFamily="34" charset="0"/>
              </a:rPr>
              <a:t>Bli kjent med målgrupper eller temaer</a:t>
            </a:r>
            <a:endParaRPr kumimoji="0" lang="nb-NO" altLang="nb-NO" sz="1200" b="0" i="0" u="none" strike="noStrike" kern="1200" cap="none" spc="0" normalizeH="0" baseline="0" noProof="0" dirty="0">
              <a:ln>
                <a:noFill/>
              </a:ln>
              <a:effectLst/>
              <a:uLnTx/>
              <a:uFillTx/>
              <a:latin typeface="Tahoma" panose="020B0604030504040204" pitchFamily="34" charset="0"/>
              <a:ea typeface="+mn-ea"/>
              <a:cs typeface="+mn-cs"/>
            </a:endParaRPr>
          </a:p>
        </p:txBody>
      </p:sp>
      <p:sp>
        <p:nvSpPr>
          <p:cNvPr id="38923" name="TekstSylinder 51"/>
          <p:cNvSpPr txBox="1">
            <a:spLocks noChangeArrowheads="1"/>
          </p:cNvSpPr>
          <p:nvPr/>
        </p:nvSpPr>
        <p:spPr bwMode="auto">
          <a:xfrm>
            <a:off x="9358313" y="4041775"/>
            <a:ext cx="18716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defTabSz="457200" eaLnBrk="0" fontAlgn="base" hangingPunct="0">
              <a:spcBef>
                <a:spcPct val="0"/>
              </a:spcBef>
              <a:spcAft>
                <a:spcPct val="0"/>
              </a:spcAft>
              <a:defRPr>
                <a:solidFill>
                  <a:schemeClr val="tx1"/>
                </a:solidFill>
                <a:latin typeface="Tahoma" panose="020B0604030504040204" pitchFamily="34" charset="0"/>
              </a:defRPr>
            </a:lvl6pPr>
            <a:lvl7pPr marL="2971800" indent="-228600" defTabSz="457200" eaLnBrk="0" fontAlgn="base" hangingPunct="0">
              <a:spcBef>
                <a:spcPct val="0"/>
              </a:spcBef>
              <a:spcAft>
                <a:spcPct val="0"/>
              </a:spcAft>
              <a:defRPr>
                <a:solidFill>
                  <a:schemeClr val="tx1"/>
                </a:solidFill>
                <a:latin typeface="Tahoma" panose="020B0604030504040204" pitchFamily="34" charset="0"/>
              </a:defRPr>
            </a:lvl7pPr>
            <a:lvl8pPr marL="3429000" indent="-228600" defTabSz="457200" eaLnBrk="0" fontAlgn="base" hangingPunct="0">
              <a:spcBef>
                <a:spcPct val="0"/>
              </a:spcBef>
              <a:spcAft>
                <a:spcPct val="0"/>
              </a:spcAft>
              <a:defRPr>
                <a:solidFill>
                  <a:schemeClr val="tx1"/>
                </a:solidFill>
                <a:latin typeface="Tahoma" panose="020B0604030504040204" pitchFamily="34" charset="0"/>
              </a:defRPr>
            </a:lvl8pPr>
            <a:lvl9pPr marL="3886200" indent="-228600" defTabSz="4572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nb-NO" altLang="nb-NO" sz="1200" dirty="0">
                <a:latin typeface="Tahoma"/>
                <a:ea typeface="Tahoma"/>
                <a:cs typeface="Arial"/>
              </a:rPr>
              <a:t>Frivillig arbeid</a:t>
            </a:r>
            <a:endParaRPr kumimoji="0" lang="nb-NO" altLang="nb-NO" sz="1200" b="0" i="0" u="none" strike="noStrike" kern="1200" cap="none" spc="0" normalizeH="0" baseline="0" noProof="0" dirty="0">
              <a:ln>
                <a:noFill/>
              </a:ln>
              <a:effectLst/>
              <a:uLnTx/>
              <a:uFillTx/>
              <a:latin typeface="Tahoma" panose="020B0604030504040204" pitchFamily="34" charset="0"/>
              <a:ea typeface="+mn-ea"/>
              <a:cs typeface="+mn-cs"/>
            </a:endParaRPr>
          </a:p>
        </p:txBody>
      </p:sp>
      <p:sp>
        <p:nvSpPr>
          <p:cNvPr id="53" name="Tittel 1"/>
          <p:cNvSpPr txBox="1">
            <a:spLocks/>
          </p:cNvSpPr>
          <p:nvPr/>
        </p:nvSpPr>
        <p:spPr>
          <a:xfrm>
            <a:off x="2157413" y="1008063"/>
            <a:ext cx="7896225" cy="1736725"/>
          </a:xfrm>
          <a:prstGeom prst="rect">
            <a:avLst/>
          </a:prstGeom>
        </p:spPr>
        <p:txBody>
          <a:bodyPr/>
          <a:lstStyle>
            <a:lvl1pPr algn="l" rtl="0" fontAlgn="base">
              <a:lnSpc>
                <a:spcPct val="80000"/>
              </a:lnSpc>
              <a:spcBef>
                <a:spcPct val="0"/>
              </a:spcBef>
              <a:spcAft>
                <a:spcPct val="0"/>
              </a:spcAft>
              <a:defRPr sz="5000" kern="1200" cap="all" spc="100">
                <a:solidFill>
                  <a:srgbClr val="646463"/>
                </a:solidFill>
                <a:latin typeface="+mj-lt"/>
                <a:ea typeface="+mj-ea"/>
                <a:cs typeface="+mj-cs"/>
              </a:defRPr>
            </a:lvl1pPr>
            <a:lvl2pPr algn="l" rtl="0" fontAlgn="base">
              <a:lnSpc>
                <a:spcPct val="80000"/>
              </a:lnSpc>
              <a:spcBef>
                <a:spcPct val="0"/>
              </a:spcBef>
              <a:spcAft>
                <a:spcPct val="0"/>
              </a:spcAft>
              <a:defRPr sz="5000">
                <a:solidFill>
                  <a:srgbClr val="646463"/>
                </a:solidFill>
                <a:latin typeface="Tahoma" panose="020B0604030504040204" pitchFamily="34" charset="0"/>
              </a:defRPr>
            </a:lvl2pPr>
            <a:lvl3pPr algn="l" rtl="0" fontAlgn="base">
              <a:lnSpc>
                <a:spcPct val="80000"/>
              </a:lnSpc>
              <a:spcBef>
                <a:spcPct val="0"/>
              </a:spcBef>
              <a:spcAft>
                <a:spcPct val="0"/>
              </a:spcAft>
              <a:defRPr sz="5000">
                <a:solidFill>
                  <a:srgbClr val="646463"/>
                </a:solidFill>
                <a:latin typeface="Tahoma" panose="020B0604030504040204" pitchFamily="34" charset="0"/>
              </a:defRPr>
            </a:lvl3pPr>
            <a:lvl4pPr algn="l" rtl="0" fontAlgn="base">
              <a:lnSpc>
                <a:spcPct val="80000"/>
              </a:lnSpc>
              <a:spcBef>
                <a:spcPct val="0"/>
              </a:spcBef>
              <a:spcAft>
                <a:spcPct val="0"/>
              </a:spcAft>
              <a:defRPr sz="5000">
                <a:solidFill>
                  <a:srgbClr val="646463"/>
                </a:solidFill>
                <a:latin typeface="Tahoma" panose="020B0604030504040204" pitchFamily="34" charset="0"/>
              </a:defRPr>
            </a:lvl4pPr>
            <a:lvl5pPr algn="l" rtl="0" fontAlgn="base">
              <a:lnSpc>
                <a:spcPct val="80000"/>
              </a:lnSpc>
              <a:spcBef>
                <a:spcPct val="0"/>
              </a:spcBef>
              <a:spcAft>
                <a:spcPct val="0"/>
              </a:spcAft>
              <a:defRPr sz="5000">
                <a:solidFill>
                  <a:srgbClr val="646463"/>
                </a:solidFill>
                <a:latin typeface="Tahoma" panose="020B0604030504040204" pitchFamily="34" charset="0"/>
              </a:defRPr>
            </a:lvl5pPr>
            <a:lvl6pPr marL="457200" algn="l" rtl="0" fontAlgn="base">
              <a:lnSpc>
                <a:spcPct val="80000"/>
              </a:lnSpc>
              <a:spcBef>
                <a:spcPct val="0"/>
              </a:spcBef>
              <a:spcAft>
                <a:spcPct val="0"/>
              </a:spcAft>
              <a:defRPr sz="5000">
                <a:solidFill>
                  <a:srgbClr val="646463"/>
                </a:solidFill>
                <a:latin typeface="Tahoma" panose="020B0604030504040204" pitchFamily="34" charset="0"/>
              </a:defRPr>
            </a:lvl6pPr>
            <a:lvl7pPr marL="914400" algn="l" rtl="0" fontAlgn="base">
              <a:lnSpc>
                <a:spcPct val="80000"/>
              </a:lnSpc>
              <a:spcBef>
                <a:spcPct val="0"/>
              </a:spcBef>
              <a:spcAft>
                <a:spcPct val="0"/>
              </a:spcAft>
              <a:defRPr sz="5000">
                <a:solidFill>
                  <a:srgbClr val="646463"/>
                </a:solidFill>
                <a:latin typeface="Tahoma" panose="020B0604030504040204" pitchFamily="34" charset="0"/>
              </a:defRPr>
            </a:lvl7pPr>
            <a:lvl8pPr marL="1371600" algn="l" rtl="0" fontAlgn="base">
              <a:lnSpc>
                <a:spcPct val="80000"/>
              </a:lnSpc>
              <a:spcBef>
                <a:spcPct val="0"/>
              </a:spcBef>
              <a:spcAft>
                <a:spcPct val="0"/>
              </a:spcAft>
              <a:defRPr sz="5000">
                <a:solidFill>
                  <a:srgbClr val="646463"/>
                </a:solidFill>
                <a:latin typeface="Tahoma" panose="020B0604030504040204" pitchFamily="34" charset="0"/>
              </a:defRPr>
            </a:lvl8pPr>
            <a:lvl9pPr marL="1828800" algn="l" rtl="0" fontAlgn="base">
              <a:lnSpc>
                <a:spcPct val="80000"/>
              </a:lnSpc>
              <a:spcBef>
                <a:spcPct val="0"/>
              </a:spcBef>
              <a:spcAft>
                <a:spcPct val="0"/>
              </a:spcAft>
              <a:defRPr sz="5000">
                <a:solidFill>
                  <a:srgbClr val="646463"/>
                </a:solidFill>
                <a:latin typeface="Tahoma" panose="020B0604030504040204" pitchFamily="34" charset="0"/>
              </a:defRPr>
            </a:lvl9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nb-NO" sz="4000" b="0" i="0" u="none" strike="noStrike" kern="1200" cap="all" spc="100" normalizeH="0" baseline="0" noProof="0" dirty="0">
                <a:ln>
                  <a:noFill/>
                </a:ln>
                <a:solidFill>
                  <a:schemeClr val="tx1"/>
                </a:solidFill>
                <a:effectLst/>
                <a:uLnTx/>
                <a:uFillTx/>
                <a:latin typeface="Tahoma"/>
                <a:ea typeface="+mj-ea"/>
                <a:cs typeface="+mj-cs"/>
              </a:rPr>
              <a:t>Relevant erfaring</a:t>
            </a:r>
          </a:p>
        </p:txBody>
      </p:sp>
      <p:sp>
        <p:nvSpPr>
          <p:cNvPr id="55" name="Ellipse 54"/>
          <p:cNvSpPr/>
          <p:nvPr/>
        </p:nvSpPr>
        <p:spPr bwMode="auto">
          <a:xfrm>
            <a:off x="3457575" y="3019425"/>
            <a:ext cx="922338" cy="88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sp>
        <p:nvSpPr>
          <p:cNvPr id="56" name="Ellipse 55"/>
          <p:cNvSpPr/>
          <p:nvPr/>
        </p:nvSpPr>
        <p:spPr bwMode="auto">
          <a:xfrm>
            <a:off x="5584825" y="2987675"/>
            <a:ext cx="922338" cy="88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sp>
        <p:nvSpPr>
          <p:cNvPr id="57" name="Ellipse 56"/>
          <p:cNvSpPr/>
          <p:nvPr/>
        </p:nvSpPr>
        <p:spPr bwMode="auto">
          <a:xfrm>
            <a:off x="7708900" y="2979738"/>
            <a:ext cx="922338" cy="88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sp>
        <p:nvSpPr>
          <p:cNvPr id="58" name="Ellipse 57"/>
          <p:cNvSpPr/>
          <p:nvPr/>
        </p:nvSpPr>
        <p:spPr bwMode="auto">
          <a:xfrm>
            <a:off x="9832975" y="2987675"/>
            <a:ext cx="922338" cy="88265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nb-NO" sz="1800" b="0" i="0" u="none" strike="noStrike" kern="1200" cap="none" spc="0" normalizeH="0" baseline="0" noProof="0">
              <a:ln>
                <a:noFill/>
              </a:ln>
              <a:solidFill>
                <a:srgbClr val="97D5EB"/>
              </a:solidFill>
              <a:effectLst/>
              <a:uLnTx/>
              <a:uFillTx/>
              <a:latin typeface="Tahoma"/>
              <a:ea typeface="+mn-ea"/>
              <a:cs typeface="+mn-cs"/>
            </a:endParaRPr>
          </a:p>
        </p:txBody>
      </p:sp>
      <p:pic>
        <p:nvPicPr>
          <p:cNvPr id="38929" name="Grafikk 54" descr="Stor malerkost"/>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8775" y="3121025"/>
            <a:ext cx="614363"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0" name="Grafikk 128" descr="Trompet"/>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8063" y="3092450"/>
            <a:ext cx="736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1" name="Grafikk 94" descr="Kontormedarbeide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99125" y="3060700"/>
            <a:ext cx="703263"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2" name="Grafikk 32" descr="Atom"/>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75588" y="3151188"/>
            <a:ext cx="588962"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33" name="Grafikk 186" descr="Lyspære og tannhjul"/>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85375" y="3127375"/>
            <a:ext cx="6175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743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EB9C83CA-CA53-6276-8B29-36EFDF0797CA}"/>
              </a:ext>
            </a:extLst>
          </p:cNvPr>
          <p:cNvPicPr>
            <a:picLocks noChangeAspect="1"/>
          </p:cNvPicPr>
          <p:nvPr/>
        </p:nvPicPr>
        <p:blipFill>
          <a:blip r:embed="rId3"/>
          <a:stretch>
            <a:fillRect/>
          </a:stretch>
        </p:blipFill>
        <p:spPr>
          <a:xfrm>
            <a:off x="0" y="2560464"/>
            <a:ext cx="12192000" cy="3452209"/>
          </a:xfrm>
          <a:prstGeom prst="rect">
            <a:avLst/>
          </a:prstGeom>
        </p:spPr>
      </p:pic>
      <p:sp>
        <p:nvSpPr>
          <p:cNvPr id="10" name="Footer Placeholder 1">
            <a:extLst>
              <a:ext uri="{FF2B5EF4-FFF2-40B4-BE49-F238E27FC236}">
                <a16:creationId xmlns:a16="http://schemas.microsoft.com/office/drawing/2014/main" id="{C8361F08-EAB0-589D-3319-78A20B8D733C}"/>
              </a:ext>
            </a:extLst>
          </p:cNvPr>
          <p:cNvSpPr>
            <a:spLocks noGrp="1"/>
          </p:cNvSpPr>
          <p:nvPr>
            <p:ph type="ftr" sz="quarter" idx="32"/>
          </p:nvPr>
        </p:nvSpPr>
        <p:spPr>
          <a:xfrm>
            <a:off x="1837732" y="6243181"/>
            <a:ext cx="1501215" cy="259232"/>
          </a:xfrm>
        </p:spPr>
        <p:txBody>
          <a:bodyPr/>
          <a:lstStyle/>
          <a:p>
            <a:endParaRPr lang="nb-NO"/>
          </a:p>
        </p:txBody>
      </p:sp>
      <p:sp>
        <p:nvSpPr>
          <p:cNvPr id="3" name="Plassholder for lysbildenummer 2">
            <a:extLst>
              <a:ext uri="{FF2B5EF4-FFF2-40B4-BE49-F238E27FC236}">
                <a16:creationId xmlns:a16="http://schemas.microsoft.com/office/drawing/2014/main" id="{3EB922B2-310E-6E03-C502-71DA77CF8A0B}"/>
              </a:ext>
            </a:extLst>
          </p:cNvPr>
          <p:cNvSpPr>
            <a:spLocks noGrp="1"/>
          </p:cNvSpPr>
          <p:nvPr>
            <p:ph type="sldNum" sz="quarter" idx="33"/>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18</a:t>
            </a:fld>
            <a:endParaRPr lang="en-US"/>
          </a:p>
        </p:txBody>
      </p:sp>
      <p:sp>
        <p:nvSpPr>
          <p:cNvPr id="12" name="Title 3">
            <a:extLst>
              <a:ext uri="{FF2B5EF4-FFF2-40B4-BE49-F238E27FC236}">
                <a16:creationId xmlns:a16="http://schemas.microsoft.com/office/drawing/2014/main" id="{FF8506AB-5239-8892-7F98-A2D197280449}"/>
              </a:ext>
            </a:extLst>
          </p:cNvPr>
          <p:cNvSpPr>
            <a:spLocks noGrp="1"/>
          </p:cNvSpPr>
          <p:nvPr>
            <p:ph type="title"/>
          </p:nvPr>
        </p:nvSpPr>
        <p:spPr>
          <a:xfrm>
            <a:off x="360044" y="360045"/>
            <a:ext cx="11471910" cy="542658"/>
          </a:xfrm>
        </p:spPr>
        <p:txBody>
          <a:bodyPr/>
          <a:lstStyle/>
          <a:p>
            <a:r>
              <a:rPr lang="en-US" dirty="0" err="1"/>
              <a:t>Hvilke</a:t>
            </a:r>
            <a:r>
              <a:rPr lang="en-US" dirty="0"/>
              <a:t> </a:t>
            </a:r>
            <a:r>
              <a:rPr lang="en-US" dirty="0" err="1"/>
              <a:t>erfaringer</a:t>
            </a:r>
            <a:r>
              <a:rPr lang="en-US" dirty="0"/>
              <a:t> </a:t>
            </a:r>
            <a:r>
              <a:rPr lang="en-US" dirty="0" err="1"/>
              <a:t>vektlegger</a:t>
            </a:r>
            <a:r>
              <a:rPr lang="en-US" dirty="0"/>
              <a:t> </a:t>
            </a:r>
            <a:r>
              <a:rPr lang="en-US" dirty="0" err="1"/>
              <a:t>tidligere</a:t>
            </a:r>
            <a:r>
              <a:rPr lang="en-US" dirty="0"/>
              <a:t> </a:t>
            </a:r>
            <a:r>
              <a:rPr lang="en-US" dirty="0" err="1"/>
              <a:t>studenter</a:t>
            </a:r>
            <a:r>
              <a:rPr lang="en-US" dirty="0"/>
              <a:t>?</a:t>
            </a:r>
          </a:p>
        </p:txBody>
      </p:sp>
      <p:sp>
        <p:nvSpPr>
          <p:cNvPr id="14" name="Subtitle 4">
            <a:extLst>
              <a:ext uri="{FF2B5EF4-FFF2-40B4-BE49-F238E27FC236}">
                <a16:creationId xmlns:a16="http://schemas.microsoft.com/office/drawing/2014/main" id="{5F868FAF-32D9-CEFA-7911-98C852BDD691}"/>
              </a:ext>
            </a:extLst>
          </p:cNvPr>
          <p:cNvSpPr>
            <a:spLocks noGrp="1"/>
          </p:cNvSpPr>
          <p:nvPr>
            <p:ph type="subTitle" idx="13"/>
          </p:nvPr>
        </p:nvSpPr>
        <p:spPr>
          <a:xfrm>
            <a:off x="360044" y="1082726"/>
            <a:ext cx="11471910" cy="494749"/>
          </a:xfrm>
        </p:spPr>
        <p:txBody>
          <a:bodyPr/>
          <a:lstStyle/>
          <a:p>
            <a:endParaRPr lang="en-US"/>
          </a:p>
        </p:txBody>
      </p:sp>
      <p:sp>
        <p:nvSpPr>
          <p:cNvPr id="7" name="Ellipse 6">
            <a:extLst>
              <a:ext uri="{FF2B5EF4-FFF2-40B4-BE49-F238E27FC236}">
                <a16:creationId xmlns:a16="http://schemas.microsoft.com/office/drawing/2014/main" id="{B5C77EE1-5615-A113-8662-58430F0B2DC8}"/>
              </a:ext>
            </a:extLst>
          </p:cNvPr>
          <p:cNvSpPr/>
          <p:nvPr/>
        </p:nvSpPr>
        <p:spPr>
          <a:xfrm>
            <a:off x="171985" y="3362566"/>
            <a:ext cx="1284998" cy="28660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Ellipse 7">
            <a:extLst>
              <a:ext uri="{FF2B5EF4-FFF2-40B4-BE49-F238E27FC236}">
                <a16:creationId xmlns:a16="http://schemas.microsoft.com/office/drawing/2014/main" id="{318599E4-BC44-BB2E-5D86-A1D234DDAA4D}"/>
              </a:ext>
            </a:extLst>
          </p:cNvPr>
          <p:cNvSpPr/>
          <p:nvPr/>
        </p:nvSpPr>
        <p:spPr>
          <a:xfrm>
            <a:off x="188774" y="5020965"/>
            <a:ext cx="1284998" cy="3616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011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8C683E37-43A1-61B9-286E-BA52F7A648C4}"/>
              </a:ext>
            </a:extLst>
          </p:cNvPr>
          <p:cNvSpPr>
            <a:spLocks noGrp="1"/>
          </p:cNvSpPr>
          <p:nvPr>
            <p:ph type="ftr" sz="quarter" idx="11"/>
          </p:nvPr>
        </p:nvSpPr>
        <p:spPr/>
        <p:txBody>
          <a:bodyPr/>
          <a:lstStyle/>
          <a:p>
            <a:endParaRPr lang="nb-NO" dirty="0"/>
          </a:p>
        </p:txBody>
      </p:sp>
      <p:sp>
        <p:nvSpPr>
          <p:cNvPr id="3" name="Plassholder for lysbildenummer 2">
            <a:extLst>
              <a:ext uri="{FF2B5EF4-FFF2-40B4-BE49-F238E27FC236}">
                <a16:creationId xmlns:a16="http://schemas.microsoft.com/office/drawing/2014/main" id="{6440F270-D920-E7D7-EFAC-F393F06F7DCF}"/>
              </a:ext>
            </a:extLst>
          </p:cNvPr>
          <p:cNvSpPr>
            <a:spLocks noGrp="1"/>
          </p:cNvSpPr>
          <p:nvPr>
            <p:ph type="sldNum" sz="quarter" idx="12"/>
          </p:nvPr>
        </p:nvSpPr>
        <p:spPr/>
        <p:txBody>
          <a:bodyPr/>
          <a:lstStyle/>
          <a:p>
            <a:r>
              <a:rPr lang="en-US"/>
              <a:t>Side </a:t>
            </a:r>
            <a:fld id="{5251F420-7306-4E7C-A79E-F31A38F7D392}" type="slidenum">
              <a:rPr lang="en-US" smtClean="0"/>
              <a:pPr/>
              <a:t>19</a:t>
            </a:fld>
            <a:endParaRPr lang="en-US" dirty="0"/>
          </a:p>
        </p:txBody>
      </p:sp>
      <p:pic>
        <p:nvPicPr>
          <p:cNvPr id="4" name="Bilde 3">
            <a:extLst>
              <a:ext uri="{FF2B5EF4-FFF2-40B4-BE49-F238E27FC236}">
                <a16:creationId xmlns:a16="http://schemas.microsoft.com/office/drawing/2014/main" id="{CA44DAB9-C88A-0D48-2D1D-E36BFB25C142}"/>
              </a:ext>
            </a:extLst>
          </p:cNvPr>
          <p:cNvPicPr>
            <a:picLocks noChangeAspect="1"/>
          </p:cNvPicPr>
          <p:nvPr/>
        </p:nvPicPr>
        <p:blipFill>
          <a:blip r:embed="rId3"/>
          <a:stretch>
            <a:fillRect/>
          </a:stretch>
        </p:blipFill>
        <p:spPr>
          <a:xfrm>
            <a:off x="4320446" y="149290"/>
            <a:ext cx="7871554" cy="6158204"/>
          </a:xfrm>
          <a:prstGeom prst="rect">
            <a:avLst/>
          </a:prstGeom>
        </p:spPr>
      </p:pic>
      <p:sp>
        <p:nvSpPr>
          <p:cNvPr id="8" name="TekstSylinder 7">
            <a:extLst>
              <a:ext uri="{FF2B5EF4-FFF2-40B4-BE49-F238E27FC236}">
                <a16:creationId xmlns:a16="http://schemas.microsoft.com/office/drawing/2014/main" id="{97B4BAD0-E72B-3D1F-7743-C30F2BB17838}"/>
              </a:ext>
            </a:extLst>
          </p:cNvPr>
          <p:cNvSpPr txBox="1"/>
          <p:nvPr/>
        </p:nvSpPr>
        <p:spPr>
          <a:xfrm>
            <a:off x="115602" y="789962"/>
            <a:ext cx="6096000" cy="1200329"/>
          </a:xfrm>
          <a:prstGeom prst="rect">
            <a:avLst/>
          </a:prstGeom>
          <a:noFill/>
        </p:spPr>
        <p:txBody>
          <a:bodyPr wrap="square">
            <a:spAutoFit/>
          </a:bodyPr>
          <a:lstStyle/>
          <a:p>
            <a:r>
              <a:rPr lang="nb-NO" sz="3600" dirty="0"/>
              <a:t>Hvorfor være på </a:t>
            </a:r>
          </a:p>
          <a:p>
            <a:r>
              <a:rPr lang="nb-NO" sz="3600" dirty="0"/>
              <a:t>LinkedIn som student</a:t>
            </a:r>
          </a:p>
        </p:txBody>
      </p:sp>
      <p:sp>
        <p:nvSpPr>
          <p:cNvPr id="10" name="TekstSylinder 9">
            <a:extLst>
              <a:ext uri="{FF2B5EF4-FFF2-40B4-BE49-F238E27FC236}">
                <a16:creationId xmlns:a16="http://schemas.microsoft.com/office/drawing/2014/main" id="{DCD72376-F020-1415-56B2-2603598F6745}"/>
              </a:ext>
            </a:extLst>
          </p:cNvPr>
          <p:cNvSpPr txBox="1"/>
          <p:nvPr/>
        </p:nvSpPr>
        <p:spPr>
          <a:xfrm>
            <a:off x="290947" y="2105405"/>
            <a:ext cx="6096000" cy="3780522"/>
          </a:xfrm>
          <a:prstGeom prst="rect">
            <a:avLst/>
          </a:prstGeom>
          <a:noFill/>
        </p:spPr>
        <p:txBody>
          <a:bodyPr wrap="square">
            <a:spAutoFit/>
          </a:bodyPr>
          <a:lstStyle/>
          <a:p>
            <a:pPr marL="285750" indent="-285750">
              <a:lnSpc>
                <a:spcPct val="150000"/>
              </a:lnSpc>
              <a:buFont typeface="Wingdings" panose="05000000000000000000" pitchFamily="2" charset="2"/>
              <a:buChar char="§"/>
            </a:pPr>
            <a:r>
              <a:rPr lang="nb-NO" sz="1800" dirty="0"/>
              <a:t>Du kan enkelt oppdatere CV-en din</a:t>
            </a:r>
          </a:p>
          <a:p>
            <a:pPr marL="285750" indent="-285750">
              <a:lnSpc>
                <a:spcPct val="150000"/>
              </a:lnSpc>
              <a:buFont typeface="Wingdings" panose="05000000000000000000" pitchFamily="2" charset="2"/>
              <a:buChar char="§"/>
            </a:pPr>
            <a:r>
              <a:rPr lang="nb-NO" sz="1800" dirty="0" err="1"/>
              <a:t>Rekrutterere</a:t>
            </a:r>
            <a:r>
              <a:rPr lang="nb-NO" sz="1800" dirty="0"/>
              <a:t> er der</a:t>
            </a:r>
          </a:p>
          <a:p>
            <a:pPr marL="285750" indent="-285750">
              <a:lnSpc>
                <a:spcPct val="150000"/>
              </a:lnSpc>
              <a:buFont typeface="Wingdings" panose="05000000000000000000" pitchFamily="2" charset="2"/>
              <a:buChar char="§"/>
            </a:pPr>
            <a:r>
              <a:rPr lang="nb-NO" sz="1800" dirty="0"/>
              <a:t>Jobbannonser- deltid, sommerjobber </a:t>
            </a:r>
          </a:p>
          <a:p>
            <a:pPr marL="285750" indent="-285750">
              <a:lnSpc>
                <a:spcPct val="150000"/>
              </a:lnSpc>
              <a:buFont typeface="Wingdings" panose="05000000000000000000" pitchFamily="2" charset="2"/>
              <a:buChar char="§"/>
            </a:pPr>
            <a:r>
              <a:rPr lang="nb-NO" sz="1800" dirty="0"/>
              <a:t>Bedriftsprofiler</a:t>
            </a:r>
          </a:p>
          <a:p>
            <a:pPr marL="514350" lvl="1" indent="-285750">
              <a:lnSpc>
                <a:spcPct val="150000"/>
              </a:lnSpc>
              <a:buFont typeface="Wingdings" panose="05000000000000000000" pitchFamily="2" charset="2"/>
              <a:buChar char="§"/>
            </a:pPr>
            <a:r>
              <a:rPr lang="nb-NO" sz="1800" dirty="0"/>
              <a:t>Hva gjør ulike bedrifter?</a:t>
            </a:r>
          </a:p>
          <a:p>
            <a:pPr marL="514350" lvl="1" indent="-285750">
              <a:lnSpc>
                <a:spcPct val="150000"/>
              </a:lnSpc>
              <a:buFont typeface="Wingdings" panose="05000000000000000000" pitchFamily="2" charset="2"/>
              <a:buChar char="§"/>
            </a:pPr>
            <a:r>
              <a:rPr lang="nb-NO" sz="1800" dirty="0"/>
              <a:t>Hvem jobber der? </a:t>
            </a:r>
          </a:p>
          <a:p>
            <a:pPr marL="514350" lvl="1" indent="-285750">
              <a:lnSpc>
                <a:spcPct val="150000"/>
              </a:lnSpc>
              <a:buFont typeface="Wingdings" panose="05000000000000000000" pitchFamily="2" charset="2"/>
              <a:buChar char="§"/>
            </a:pPr>
            <a:r>
              <a:rPr lang="nb-NO" sz="1800" dirty="0"/>
              <a:t>Hvilken bakgrunn har de som jobber der? </a:t>
            </a:r>
          </a:p>
          <a:p>
            <a:pPr marL="285750" indent="-285750">
              <a:lnSpc>
                <a:spcPct val="150000"/>
              </a:lnSpc>
              <a:buFont typeface="Wingdings" panose="05000000000000000000" pitchFamily="2" charset="2"/>
              <a:buChar char="§"/>
            </a:pPr>
            <a:r>
              <a:rPr lang="nb-NO" sz="1800" dirty="0"/>
              <a:t>Nettverksbygging</a:t>
            </a:r>
          </a:p>
          <a:p>
            <a:pPr marL="285750" indent="-285750">
              <a:lnSpc>
                <a:spcPct val="150000"/>
              </a:lnSpc>
              <a:buFont typeface="Wingdings" panose="05000000000000000000" pitchFamily="2" charset="2"/>
              <a:buChar char="§"/>
            </a:pPr>
            <a:r>
              <a:rPr lang="nb-NO" sz="1800" dirty="0"/>
              <a:t>Faglig påfyll</a:t>
            </a:r>
          </a:p>
        </p:txBody>
      </p:sp>
      <p:pic>
        <p:nvPicPr>
          <p:cNvPr id="11" name="Bilde 10">
            <a:extLst>
              <a:ext uri="{FF2B5EF4-FFF2-40B4-BE49-F238E27FC236}">
                <a16:creationId xmlns:a16="http://schemas.microsoft.com/office/drawing/2014/main" id="{092EBE34-DD50-E47E-B4B8-685E296B4BCD}"/>
              </a:ext>
            </a:extLst>
          </p:cNvPr>
          <p:cNvPicPr>
            <a:picLocks noChangeAspect="1"/>
          </p:cNvPicPr>
          <p:nvPr/>
        </p:nvPicPr>
        <p:blipFill>
          <a:blip r:embed="rId4"/>
          <a:stretch>
            <a:fillRect/>
          </a:stretch>
        </p:blipFill>
        <p:spPr>
          <a:xfrm>
            <a:off x="5163231" y="460169"/>
            <a:ext cx="932769" cy="865707"/>
          </a:xfrm>
          <a:prstGeom prst="rect">
            <a:avLst/>
          </a:prstGeom>
        </p:spPr>
      </p:pic>
    </p:spTree>
    <p:extLst>
      <p:ext uri="{BB962C8B-B14F-4D97-AF65-F5344CB8AC3E}">
        <p14:creationId xmlns:p14="http://schemas.microsoft.com/office/powerpoint/2010/main" val="285335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1">
            <a:extLst>
              <a:ext uri="{FF2B5EF4-FFF2-40B4-BE49-F238E27FC236}">
                <a16:creationId xmlns:a16="http://schemas.microsoft.com/office/drawing/2014/main" id="{09952A16-A687-80DB-52A0-B559F8C63FD3}"/>
              </a:ext>
            </a:extLst>
          </p:cNvPr>
          <p:cNvSpPr>
            <a:spLocks noGrp="1"/>
          </p:cNvSpPr>
          <p:nvPr>
            <p:ph type="ftr" sz="quarter" idx="34"/>
          </p:nvPr>
        </p:nvSpPr>
        <p:spPr>
          <a:xfrm>
            <a:off x="1837732" y="6243181"/>
            <a:ext cx="1501215" cy="259232"/>
          </a:xfrm>
        </p:spPr>
        <p:txBody>
          <a:bodyPr/>
          <a:lstStyle/>
          <a:p>
            <a:endParaRPr lang="nb-NO"/>
          </a:p>
        </p:txBody>
      </p:sp>
      <p:sp>
        <p:nvSpPr>
          <p:cNvPr id="3" name="Plassholder for lysbildenummer 2">
            <a:extLst>
              <a:ext uri="{FF2B5EF4-FFF2-40B4-BE49-F238E27FC236}">
                <a16:creationId xmlns:a16="http://schemas.microsoft.com/office/drawing/2014/main" id="{B6ED4CFF-C70E-5D1B-72DE-BF3554548DBE}"/>
              </a:ext>
            </a:extLst>
          </p:cNvPr>
          <p:cNvSpPr>
            <a:spLocks noGrp="1"/>
          </p:cNvSpPr>
          <p:nvPr>
            <p:ph type="sldNum" sz="quarter" idx="35"/>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20</a:t>
            </a:fld>
            <a:endParaRPr lang="en-US"/>
          </a:p>
        </p:txBody>
      </p:sp>
      <p:sp>
        <p:nvSpPr>
          <p:cNvPr id="4" name="Tittel 3">
            <a:extLst>
              <a:ext uri="{FF2B5EF4-FFF2-40B4-BE49-F238E27FC236}">
                <a16:creationId xmlns:a16="http://schemas.microsoft.com/office/drawing/2014/main" id="{BDF826E7-620C-47C7-28EB-E62507F0FB6D}"/>
              </a:ext>
            </a:extLst>
          </p:cNvPr>
          <p:cNvSpPr>
            <a:spLocks noGrp="1"/>
          </p:cNvSpPr>
          <p:nvPr>
            <p:ph type="title"/>
          </p:nvPr>
        </p:nvSpPr>
        <p:spPr>
          <a:xfrm>
            <a:off x="360044" y="360045"/>
            <a:ext cx="11471910" cy="542658"/>
          </a:xfrm>
        </p:spPr>
        <p:txBody>
          <a:bodyPr anchor="t">
            <a:normAutofit/>
          </a:bodyPr>
          <a:lstStyle/>
          <a:p>
            <a:r>
              <a:rPr lang="nb-NO" dirty="0"/>
              <a:t>UiOs stillingsportal</a:t>
            </a:r>
          </a:p>
        </p:txBody>
      </p:sp>
      <p:sp>
        <p:nvSpPr>
          <p:cNvPr id="5" name="Undertittel 4">
            <a:extLst>
              <a:ext uri="{FF2B5EF4-FFF2-40B4-BE49-F238E27FC236}">
                <a16:creationId xmlns:a16="http://schemas.microsoft.com/office/drawing/2014/main" id="{8BCE28A9-BFB4-D309-10EE-72E555DC1807}"/>
              </a:ext>
            </a:extLst>
          </p:cNvPr>
          <p:cNvSpPr>
            <a:spLocks noGrp="1"/>
          </p:cNvSpPr>
          <p:nvPr>
            <p:ph type="subTitle" idx="13"/>
          </p:nvPr>
        </p:nvSpPr>
        <p:spPr>
          <a:xfrm>
            <a:off x="360045" y="1082726"/>
            <a:ext cx="5489213" cy="494749"/>
          </a:xfrm>
        </p:spPr>
        <p:txBody>
          <a:bodyPr anchor="t">
            <a:normAutofit/>
          </a:bodyPr>
          <a:lstStyle/>
          <a:p>
            <a:endParaRPr lang="nb-NO" dirty="0"/>
          </a:p>
        </p:txBody>
      </p:sp>
      <p:sp>
        <p:nvSpPr>
          <p:cNvPr id="17" name="Content Placeholder 5">
            <a:extLst>
              <a:ext uri="{FF2B5EF4-FFF2-40B4-BE49-F238E27FC236}">
                <a16:creationId xmlns:a16="http://schemas.microsoft.com/office/drawing/2014/main" id="{14ED5360-19A4-DF5D-40D2-00D5BEC613ED}"/>
              </a:ext>
            </a:extLst>
          </p:cNvPr>
          <p:cNvSpPr>
            <a:spLocks noGrp="1"/>
          </p:cNvSpPr>
          <p:nvPr>
            <p:ph sz="half" idx="29"/>
          </p:nvPr>
        </p:nvSpPr>
        <p:spPr>
          <a:xfrm>
            <a:off x="360045" y="1757498"/>
            <a:ext cx="5489213" cy="4301103"/>
          </a:xfrm>
        </p:spPr>
        <p:txBody>
          <a:bodyPr/>
          <a:lstStyle/>
          <a:p>
            <a:r>
              <a:rPr lang="en-US" dirty="0" err="1"/>
              <a:t>Studenter</a:t>
            </a:r>
            <a:r>
              <a:rPr lang="en-US" dirty="0"/>
              <a:t> er </a:t>
            </a:r>
            <a:r>
              <a:rPr lang="en-US" dirty="0" err="1"/>
              <a:t>målgruppe</a:t>
            </a:r>
            <a:endParaRPr lang="en-US" dirty="0"/>
          </a:p>
          <a:p>
            <a:r>
              <a:rPr lang="en-US" dirty="0" err="1"/>
              <a:t>Både</a:t>
            </a:r>
            <a:r>
              <a:rPr lang="en-US" dirty="0"/>
              <a:t> </a:t>
            </a:r>
            <a:r>
              <a:rPr lang="en-US" dirty="0" err="1"/>
              <a:t>til</a:t>
            </a:r>
            <a:r>
              <a:rPr lang="en-US" dirty="0"/>
              <a:t> </a:t>
            </a:r>
            <a:r>
              <a:rPr lang="en-US" dirty="0" err="1"/>
              <a:t>studenter</a:t>
            </a:r>
            <a:r>
              <a:rPr lang="en-US" dirty="0"/>
              <a:t> </a:t>
            </a:r>
            <a:r>
              <a:rPr lang="en-US" dirty="0" err="1"/>
              <a:t>som</a:t>
            </a:r>
            <a:r>
              <a:rPr lang="en-US" dirty="0"/>
              <a:t> er </a:t>
            </a:r>
            <a:r>
              <a:rPr lang="en-US" dirty="0" err="1"/>
              <a:t>tidlig</a:t>
            </a:r>
            <a:r>
              <a:rPr lang="en-US" dirty="0"/>
              <a:t> </a:t>
            </a:r>
            <a:r>
              <a:rPr lang="en-US" dirty="0" err="1"/>
              <a:t>i</a:t>
            </a:r>
            <a:r>
              <a:rPr lang="en-US" dirty="0"/>
              <a:t> </a:t>
            </a:r>
            <a:r>
              <a:rPr lang="en-US" dirty="0" err="1"/>
              <a:t>løpet</a:t>
            </a:r>
            <a:r>
              <a:rPr lang="en-US" dirty="0"/>
              <a:t>, </a:t>
            </a:r>
            <a:r>
              <a:rPr lang="en-US" dirty="0" err="1"/>
              <a:t>midt</a:t>
            </a:r>
            <a:r>
              <a:rPr lang="en-US" dirty="0"/>
              <a:t> </a:t>
            </a:r>
            <a:r>
              <a:rPr lang="en-US" dirty="0" err="1"/>
              <a:t>i</a:t>
            </a:r>
            <a:r>
              <a:rPr lang="en-US" dirty="0"/>
              <a:t> </a:t>
            </a:r>
            <a:r>
              <a:rPr lang="en-US" dirty="0" err="1"/>
              <a:t>løpet</a:t>
            </a:r>
            <a:r>
              <a:rPr lang="en-US" dirty="0"/>
              <a:t> </a:t>
            </a:r>
            <a:r>
              <a:rPr lang="en-US" dirty="0" err="1"/>
              <a:t>og</a:t>
            </a:r>
            <a:r>
              <a:rPr lang="en-US" dirty="0"/>
              <a:t> sent </a:t>
            </a:r>
            <a:r>
              <a:rPr lang="en-US" dirty="0" err="1"/>
              <a:t>i</a:t>
            </a:r>
            <a:r>
              <a:rPr lang="en-US" dirty="0"/>
              <a:t> </a:t>
            </a:r>
            <a:r>
              <a:rPr lang="en-US" dirty="0" err="1"/>
              <a:t>løpet</a:t>
            </a:r>
            <a:endParaRPr lang="en-US" dirty="0"/>
          </a:p>
          <a:p>
            <a:r>
              <a:rPr lang="en-US" dirty="0"/>
              <a:t>Alle </a:t>
            </a:r>
            <a:r>
              <a:rPr lang="en-US" dirty="0" err="1"/>
              <a:t>stillinger</a:t>
            </a:r>
            <a:r>
              <a:rPr lang="en-US" dirty="0"/>
              <a:t> er </a:t>
            </a:r>
            <a:r>
              <a:rPr lang="en-US" dirty="0" err="1"/>
              <a:t>relevante</a:t>
            </a:r>
            <a:r>
              <a:rPr lang="en-US" dirty="0"/>
              <a:t>, men </a:t>
            </a:r>
            <a:r>
              <a:rPr lang="en-US" dirty="0" err="1"/>
              <a:t>noen</a:t>
            </a:r>
            <a:r>
              <a:rPr lang="en-US" dirty="0"/>
              <a:t> </a:t>
            </a:r>
            <a:r>
              <a:rPr lang="en-US" dirty="0" err="1"/>
              <a:t>stillinger</a:t>
            </a:r>
            <a:r>
              <a:rPr lang="en-US" dirty="0"/>
              <a:t> er </a:t>
            </a:r>
            <a:r>
              <a:rPr lang="en-US" dirty="0" err="1"/>
              <a:t>mer</a:t>
            </a:r>
            <a:r>
              <a:rPr lang="en-US" dirty="0"/>
              <a:t> </a:t>
            </a:r>
            <a:r>
              <a:rPr lang="en-US" dirty="0" err="1"/>
              <a:t>relevante</a:t>
            </a:r>
            <a:r>
              <a:rPr lang="en-US" dirty="0"/>
              <a:t> </a:t>
            </a:r>
            <a:r>
              <a:rPr lang="en-US" dirty="0" err="1"/>
              <a:t>enn</a:t>
            </a:r>
            <a:r>
              <a:rPr lang="en-US" dirty="0"/>
              <a:t> </a:t>
            </a:r>
            <a:r>
              <a:rPr lang="en-US" dirty="0" err="1"/>
              <a:t>andre</a:t>
            </a:r>
            <a:endParaRPr lang="en-US" dirty="0"/>
          </a:p>
        </p:txBody>
      </p:sp>
      <p:sp>
        <p:nvSpPr>
          <p:cNvPr id="19" name="Text Placeholder 6">
            <a:extLst>
              <a:ext uri="{FF2B5EF4-FFF2-40B4-BE49-F238E27FC236}">
                <a16:creationId xmlns:a16="http://schemas.microsoft.com/office/drawing/2014/main" id="{C526A8AA-5FE9-0344-214D-40AED9CA9924}"/>
              </a:ext>
            </a:extLst>
          </p:cNvPr>
          <p:cNvSpPr>
            <a:spLocks noGrp="1"/>
          </p:cNvSpPr>
          <p:nvPr>
            <p:ph type="body" sz="quarter" idx="32"/>
          </p:nvPr>
        </p:nvSpPr>
        <p:spPr>
          <a:xfrm>
            <a:off x="6342741" y="1076623"/>
            <a:ext cx="5489213" cy="494749"/>
          </a:xfrm>
        </p:spPr>
        <p:txBody>
          <a:bodyPr/>
          <a:lstStyle/>
          <a:p>
            <a:r>
              <a:rPr lang="en-US" dirty="0"/>
              <a:t>Disse </a:t>
            </a:r>
            <a:r>
              <a:rPr lang="en-US" dirty="0" err="1"/>
              <a:t>finner</a:t>
            </a:r>
            <a:r>
              <a:rPr lang="en-US" dirty="0"/>
              <a:t> du </a:t>
            </a:r>
            <a:r>
              <a:rPr lang="en-US" dirty="0" err="1"/>
              <a:t>på</a:t>
            </a:r>
            <a:r>
              <a:rPr lang="en-US" dirty="0"/>
              <a:t> </a:t>
            </a:r>
            <a:r>
              <a:rPr lang="en-US" dirty="0" err="1"/>
              <a:t>UiOs</a:t>
            </a:r>
            <a:r>
              <a:rPr lang="en-US" dirty="0"/>
              <a:t> </a:t>
            </a:r>
            <a:r>
              <a:rPr lang="en-US" dirty="0" err="1"/>
              <a:t>karrieresider</a:t>
            </a:r>
            <a:endParaRPr lang="en-US" dirty="0"/>
          </a:p>
        </p:txBody>
      </p:sp>
      <p:pic>
        <p:nvPicPr>
          <p:cNvPr id="10" name="Plassholder for bilde 9">
            <a:extLst>
              <a:ext uri="{FF2B5EF4-FFF2-40B4-BE49-F238E27FC236}">
                <a16:creationId xmlns:a16="http://schemas.microsoft.com/office/drawing/2014/main" id="{F506DAAF-DDBD-BB85-AC32-63445315FB94}"/>
              </a:ext>
            </a:extLst>
          </p:cNvPr>
          <p:cNvPicPr>
            <a:picLocks noGrp="1" noChangeAspect="1"/>
          </p:cNvPicPr>
          <p:nvPr>
            <p:ph sz="half" idx="31"/>
          </p:nvPr>
        </p:nvPicPr>
        <p:blipFill>
          <a:blip r:embed="rId2"/>
          <a:stretch/>
        </p:blipFill>
        <p:spPr>
          <a:xfrm>
            <a:off x="6342741" y="2583923"/>
            <a:ext cx="5489213" cy="2648545"/>
          </a:xfrm>
          <a:noFill/>
        </p:spPr>
      </p:pic>
      <p:pic>
        <p:nvPicPr>
          <p:cNvPr id="3074" name="Picture 2" descr="QR Code Image">
            <a:extLst>
              <a:ext uri="{FF2B5EF4-FFF2-40B4-BE49-F238E27FC236}">
                <a16:creationId xmlns:a16="http://schemas.microsoft.com/office/drawing/2014/main" id="{D984F4D1-E7CC-BE3E-3543-531AED31A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518" y="4055241"/>
            <a:ext cx="2003360" cy="200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984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7AD9894A-C7BB-FB52-A857-4454FDFB107C}"/>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FC4DE858-062A-7D97-9540-AA9D4C8FEE73}"/>
              </a:ext>
            </a:extLst>
          </p:cNvPr>
          <p:cNvSpPr>
            <a:spLocks noGrp="1"/>
          </p:cNvSpPr>
          <p:nvPr>
            <p:ph type="sldNum" sz="quarter" idx="12"/>
          </p:nvPr>
        </p:nvSpPr>
        <p:spPr/>
        <p:txBody>
          <a:bodyPr/>
          <a:lstStyle/>
          <a:p>
            <a:r>
              <a:rPr lang="en-US"/>
              <a:t>Side </a:t>
            </a:r>
            <a:fld id="{5251F420-7306-4E7C-A79E-F31A38F7D392}" type="slidenum">
              <a:rPr lang="en-US" smtClean="0"/>
              <a:pPr/>
              <a:t>21</a:t>
            </a:fld>
            <a:endParaRPr lang="en-US" dirty="0"/>
          </a:p>
        </p:txBody>
      </p:sp>
      <p:sp>
        <p:nvSpPr>
          <p:cNvPr id="4" name="Tittel 3">
            <a:extLst>
              <a:ext uri="{FF2B5EF4-FFF2-40B4-BE49-F238E27FC236}">
                <a16:creationId xmlns:a16="http://schemas.microsoft.com/office/drawing/2014/main" id="{81A90993-445D-C360-88E4-10340A538CC6}"/>
              </a:ext>
            </a:extLst>
          </p:cNvPr>
          <p:cNvSpPr>
            <a:spLocks noGrp="1"/>
          </p:cNvSpPr>
          <p:nvPr>
            <p:ph type="title"/>
          </p:nvPr>
        </p:nvSpPr>
        <p:spPr/>
        <p:txBody>
          <a:bodyPr>
            <a:normAutofit/>
          </a:bodyPr>
          <a:lstStyle/>
          <a:p>
            <a:r>
              <a:rPr lang="nb-SJ" dirty="0"/>
              <a:t>Karriereuka 2024</a:t>
            </a:r>
            <a:endParaRPr lang="nb-NO" dirty="0"/>
          </a:p>
        </p:txBody>
      </p:sp>
      <p:sp>
        <p:nvSpPr>
          <p:cNvPr id="5" name="Undertittel 4">
            <a:extLst>
              <a:ext uri="{FF2B5EF4-FFF2-40B4-BE49-F238E27FC236}">
                <a16:creationId xmlns:a16="http://schemas.microsoft.com/office/drawing/2014/main" id="{C07C7D05-8C04-E260-C9EE-EFA516F7DDCA}"/>
              </a:ext>
            </a:extLst>
          </p:cNvPr>
          <p:cNvSpPr>
            <a:spLocks noGrp="1"/>
          </p:cNvSpPr>
          <p:nvPr>
            <p:ph type="subTitle" idx="13"/>
          </p:nvPr>
        </p:nvSpPr>
        <p:spPr/>
        <p:txBody>
          <a:bodyPr/>
          <a:lstStyle/>
          <a:p>
            <a:r>
              <a:rPr lang="nb-SJ" dirty="0"/>
              <a:t>Uke 38 og 39 2024</a:t>
            </a:r>
            <a:endParaRPr lang="nb-NO" dirty="0"/>
          </a:p>
        </p:txBody>
      </p:sp>
      <p:sp>
        <p:nvSpPr>
          <p:cNvPr id="6" name="Plassholder for innhold 5">
            <a:extLst>
              <a:ext uri="{FF2B5EF4-FFF2-40B4-BE49-F238E27FC236}">
                <a16:creationId xmlns:a16="http://schemas.microsoft.com/office/drawing/2014/main" id="{47361D0A-9ABB-EB9C-EDC1-A81817156F4D}"/>
              </a:ext>
            </a:extLst>
          </p:cNvPr>
          <p:cNvSpPr>
            <a:spLocks noGrp="1"/>
          </p:cNvSpPr>
          <p:nvPr>
            <p:ph sz="quarter" idx="30"/>
          </p:nvPr>
        </p:nvSpPr>
        <p:spPr>
          <a:xfrm>
            <a:off x="360044" y="1757499"/>
            <a:ext cx="5617768" cy="4301103"/>
          </a:xfrm>
        </p:spPr>
        <p:txBody>
          <a:bodyPr>
            <a:normAutofit/>
          </a:bodyPr>
          <a:lstStyle/>
          <a:p>
            <a:r>
              <a:rPr lang="nb-SJ" dirty="0"/>
              <a:t>Standdag i Georg Sverdrups hus: 19 september. </a:t>
            </a:r>
          </a:p>
          <a:p>
            <a:r>
              <a:rPr lang="nb-SJ" dirty="0"/>
              <a:t>Over 60 </a:t>
            </a:r>
            <a:r>
              <a:rPr lang="nb-NO" dirty="0"/>
              <a:t>bedrifter kommer for å møte dere.</a:t>
            </a:r>
            <a:endParaRPr lang="nb-SJ" dirty="0"/>
          </a:p>
          <a:p>
            <a:r>
              <a:rPr lang="nb-SJ" dirty="0"/>
              <a:t>Arrangementer: bedriftspresentasjoner, panelsamtaler, liveintervju. Flere snakker om AI. </a:t>
            </a:r>
          </a:p>
          <a:p>
            <a:r>
              <a:rPr lang="nb-SJ" dirty="0"/>
              <a:t>Foreløpig program</a:t>
            </a:r>
            <a:r>
              <a:rPr lang="nb-NO" dirty="0"/>
              <a:t> </a:t>
            </a:r>
            <a:r>
              <a:rPr lang="nb-NO" dirty="0">
                <a:sym typeface="Wingdings" panose="05000000000000000000" pitchFamily="2" charset="2"/>
              </a:rPr>
              <a:t></a:t>
            </a:r>
            <a:endParaRPr lang="nb-SJ" dirty="0"/>
          </a:p>
          <a:p>
            <a:endParaRPr lang="nb-NO" dirty="0"/>
          </a:p>
        </p:txBody>
      </p:sp>
      <p:pic>
        <p:nvPicPr>
          <p:cNvPr id="10" name="Plassholder for bilde 9">
            <a:extLst>
              <a:ext uri="{FF2B5EF4-FFF2-40B4-BE49-F238E27FC236}">
                <a16:creationId xmlns:a16="http://schemas.microsoft.com/office/drawing/2014/main" id="{905279A7-A64A-6434-8570-F1496048A27C}"/>
              </a:ext>
            </a:extLst>
          </p:cNvPr>
          <p:cNvPicPr>
            <a:picLocks noGrp="1" noChangeAspect="1"/>
          </p:cNvPicPr>
          <p:nvPr>
            <p:ph type="pic" sz="quarter" idx="27"/>
          </p:nvPr>
        </p:nvPicPr>
        <p:blipFill>
          <a:blip r:embed="rId2">
            <a:extLst>
              <a:ext uri="{28A0092B-C50C-407E-A947-70E740481C1C}">
                <a14:useLocalDpi xmlns:a14="http://schemas.microsoft.com/office/drawing/2010/main" val="0"/>
              </a:ext>
            </a:extLst>
          </a:blip>
          <a:srcRect t="7261" b="7261"/>
          <a:stretch>
            <a:fillRect/>
          </a:stretch>
        </p:blipFill>
        <p:spPr/>
      </p:pic>
      <p:sp>
        <p:nvSpPr>
          <p:cNvPr id="8" name="Plassholder for tekst 7">
            <a:extLst>
              <a:ext uri="{FF2B5EF4-FFF2-40B4-BE49-F238E27FC236}">
                <a16:creationId xmlns:a16="http://schemas.microsoft.com/office/drawing/2014/main" id="{177FA6F2-A7F8-9C54-63E3-5ED0252A14B8}"/>
              </a:ext>
            </a:extLst>
          </p:cNvPr>
          <p:cNvSpPr>
            <a:spLocks noGrp="1"/>
          </p:cNvSpPr>
          <p:nvPr>
            <p:ph type="body" sz="quarter" idx="16"/>
          </p:nvPr>
        </p:nvSpPr>
        <p:spPr/>
        <p:txBody>
          <a:bodyPr>
            <a:normAutofit/>
          </a:bodyPr>
          <a:lstStyle/>
          <a:p>
            <a:endParaRPr lang="nb-NO"/>
          </a:p>
        </p:txBody>
      </p:sp>
      <p:pic>
        <p:nvPicPr>
          <p:cNvPr id="2050" name="Picture 2" descr="QR Code Image">
            <a:extLst>
              <a:ext uri="{FF2B5EF4-FFF2-40B4-BE49-F238E27FC236}">
                <a16:creationId xmlns:a16="http://schemas.microsoft.com/office/drawing/2014/main" id="{F2422152-5349-5E86-78BD-632D828854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6628" y="4684775"/>
            <a:ext cx="1943878" cy="1943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941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360D516B-31DA-2570-8445-40B3B40765DA}"/>
              </a:ext>
            </a:extLst>
          </p:cNvPr>
          <p:cNvSpPr>
            <a:spLocks noGrp="1"/>
          </p:cNvSpPr>
          <p:nvPr>
            <p:ph type="ftr" sz="quarter" idx="3"/>
          </p:nvPr>
        </p:nvSpPr>
        <p:spPr/>
        <p:txBody>
          <a:bodyPr/>
          <a:lstStyle/>
          <a:p>
            <a:endParaRPr lang="nb-NO" dirty="0"/>
          </a:p>
        </p:txBody>
      </p:sp>
      <p:sp>
        <p:nvSpPr>
          <p:cNvPr id="3" name="Plassholder for lysbildenummer 2">
            <a:extLst>
              <a:ext uri="{FF2B5EF4-FFF2-40B4-BE49-F238E27FC236}">
                <a16:creationId xmlns:a16="http://schemas.microsoft.com/office/drawing/2014/main" id="{087B1289-AB5A-19F0-3376-EDD55F4AF323}"/>
              </a:ext>
            </a:extLst>
          </p:cNvPr>
          <p:cNvSpPr>
            <a:spLocks noGrp="1"/>
          </p:cNvSpPr>
          <p:nvPr>
            <p:ph type="sldNum" sz="quarter" idx="12"/>
          </p:nvPr>
        </p:nvSpPr>
        <p:spPr/>
        <p:txBody>
          <a:bodyPr/>
          <a:lstStyle/>
          <a:p>
            <a:r>
              <a:rPr lang="en-US"/>
              <a:t>Side </a:t>
            </a:r>
            <a:fld id="{5251F420-7306-4E7C-A79E-F31A38F7D392}" type="slidenum">
              <a:rPr lang="en-US" smtClean="0"/>
              <a:pPr/>
              <a:t>22</a:t>
            </a:fld>
            <a:endParaRPr lang="en-US" dirty="0"/>
          </a:p>
        </p:txBody>
      </p:sp>
      <p:sp>
        <p:nvSpPr>
          <p:cNvPr id="4" name="Tittel 3">
            <a:extLst>
              <a:ext uri="{FF2B5EF4-FFF2-40B4-BE49-F238E27FC236}">
                <a16:creationId xmlns:a16="http://schemas.microsoft.com/office/drawing/2014/main" id="{25D2BC64-2AFB-4624-C532-304AEFC3B784}"/>
              </a:ext>
            </a:extLst>
          </p:cNvPr>
          <p:cNvSpPr>
            <a:spLocks noGrp="1"/>
          </p:cNvSpPr>
          <p:nvPr>
            <p:ph type="title"/>
          </p:nvPr>
        </p:nvSpPr>
        <p:spPr/>
        <p:txBody>
          <a:bodyPr/>
          <a:lstStyle/>
          <a:p>
            <a:r>
              <a:rPr lang="nb-NO" dirty="0">
                <a:latin typeface="+mj-lt"/>
              </a:rPr>
              <a:t>Bruk karrieretjenestene gjennom studietiden</a:t>
            </a:r>
            <a:endParaRPr lang="nb-NO" dirty="0"/>
          </a:p>
        </p:txBody>
      </p:sp>
      <p:sp>
        <p:nvSpPr>
          <p:cNvPr id="6" name="Plassholder for innhold 5">
            <a:extLst>
              <a:ext uri="{FF2B5EF4-FFF2-40B4-BE49-F238E27FC236}">
                <a16:creationId xmlns:a16="http://schemas.microsoft.com/office/drawing/2014/main" id="{79F4050D-C675-960A-8E16-BBFCF125550B}"/>
              </a:ext>
            </a:extLst>
          </p:cNvPr>
          <p:cNvSpPr>
            <a:spLocks noGrp="1"/>
          </p:cNvSpPr>
          <p:nvPr>
            <p:ph sz="quarter" idx="28"/>
          </p:nvPr>
        </p:nvSpPr>
        <p:spPr/>
        <p:txBody>
          <a:bodyPr/>
          <a:lstStyle/>
          <a:p>
            <a:pPr marL="342900" indent="-342900">
              <a:buFont typeface="Wingdings" panose="05000000000000000000" pitchFamily="2" charset="2"/>
              <a:buChar char="§"/>
            </a:pPr>
            <a:r>
              <a:rPr lang="nb-NO" sz="2400" dirty="0"/>
              <a:t>Ta del i de digitale karriereemnene</a:t>
            </a:r>
          </a:p>
          <a:p>
            <a:pPr marL="342900" indent="-342900">
              <a:buFont typeface="Wingdings" panose="05000000000000000000" pitchFamily="2" charset="2"/>
              <a:buChar char="§"/>
            </a:pPr>
            <a:r>
              <a:rPr lang="nb-NO" sz="2400" dirty="0"/>
              <a:t>Du kan booke individuell karriereveiledning</a:t>
            </a:r>
          </a:p>
          <a:p>
            <a:pPr marL="903296" lvl="1" indent="-342900"/>
            <a:r>
              <a:rPr lang="nb-NO" dirty="0"/>
              <a:t>Annenhver torsdag på Domus </a:t>
            </a:r>
            <a:r>
              <a:rPr lang="nb-NO" dirty="0" err="1"/>
              <a:t>Juridica</a:t>
            </a:r>
            <a:endParaRPr lang="nb-NO" sz="2400" dirty="0"/>
          </a:p>
          <a:p>
            <a:pPr marL="342900" marR="0" lvl="0" indent="-342900" algn="l" defTabSz="914446" rtl="0" eaLnBrk="1" fontAlgn="auto" latinLnBrk="0" hangingPunct="1">
              <a:lnSpc>
                <a:spcPct val="100000"/>
              </a:lnSpc>
              <a:spcBef>
                <a:spcPts val="1150"/>
              </a:spcBef>
              <a:spcAft>
                <a:spcPts val="0"/>
              </a:spcAft>
              <a:buClrTx/>
              <a:buSzTx/>
              <a:buFont typeface="Wingdings" panose="05000000000000000000" pitchFamily="2" charset="2"/>
              <a:buChar char="§"/>
              <a:tabLst/>
              <a:defRPr/>
            </a:pPr>
            <a:r>
              <a:rPr lang="nb-NO" sz="2400" dirty="0"/>
              <a:t>Delta på kurs om CV, søknad, intervju </a:t>
            </a:r>
          </a:p>
          <a:p>
            <a:pPr marL="342900" indent="-342900">
              <a:buFont typeface="Wingdings" panose="05000000000000000000" pitchFamily="2" charset="2"/>
              <a:buChar char="§"/>
            </a:pPr>
            <a:r>
              <a:rPr lang="nb-NO" sz="2400" dirty="0"/>
              <a:t>Vi arrangerer </a:t>
            </a:r>
            <a:r>
              <a:rPr lang="nb-NO" sz="2400" dirty="0" err="1"/>
              <a:t>karriereuke</a:t>
            </a:r>
            <a:r>
              <a:rPr lang="nb-NO" sz="2400" dirty="0"/>
              <a:t> hvert år i september</a:t>
            </a:r>
          </a:p>
          <a:p>
            <a:pPr marL="342900" indent="-342900">
              <a:buFont typeface="Wingdings" panose="05000000000000000000" pitchFamily="2" charset="2"/>
              <a:buChar char="§"/>
            </a:pPr>
            <a:r>
              <a:rPr lang="nb-NO" sz="2400" dirty="0"/>
              <a:t>Tips, ressurser og stillingsportal</a:t>
            </a:r>
          </a:p>
        </p:txBody>
      </p:sp>
      <p:pic>
        <p:nvPicPr>
          <p:cNvPr id="1026" name="Picture 2" descr="QR Code Image">
            <a:extLst>
              <a:ext uri="{FF2B5EF4-FFF2-40B4-BE49-F238E27FC236}">
                <a16:creationId xmlns:a16="http://schemas.microsoft.com/office/drawing/2014/main" id="{54D47B0E-DB53-D7B0-3F6E-89D4BC9B46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9437" y="3162662"/>
            <a:ext cx="2922426" cy="2922426"/>
          </a:xfrm>
          <a:prstGeom prst="rect">
            <a:avLst/>
          </a:prstGeom>
          <a:noFill/>
          <a:extLst>
            <a:ext uri="{909E8E84-426E-40DD-AFC4-6F175D3DCCD1}">
              <a14:hiddenFill xmlns:a14="http://schemas.microsoft.com/office/drawing/2010/main">
                <a:solidFill>
                  <a:srgbClr val="FFFFFF"/>
                </a:solidFill>
              </a14:hiddenFill>
            </a:ext>
          </a:extLst>
        </p:spPr>
      </p:pic>
      <p:sp>
        <p:nvSpPr>
          <p:cNvPr id="7" name="TekstSylinder 6">
            <a:extLst>
              <a:ext uri="{FF2B5EF4-FFF2-40B4-BE49-F238E27FC236}">
                <a16:creationId xmlns:a16="http://schemas.microsoft.com/office/drawing/2014/main" id="{40EB8CCA-DB68-BA03-08DE-699C0F02C95F}"/>
              </a:ext>
            </a:extLst>
          </p:cNvPr>
          <p:cNvSpPr txBox="1"/>
          <p:nvPr/>
        </p:nvSpPr>
        <p:spPr>
          <a:xfrm>
            <a:off x="8987616" y="2751806"/>
            <a:ext cx="2526068" cy="461665"/>
          </a:xfrm>
          <a:prstGeom prst="rect">
            <a:avLst/>
          </a:prstGeom>
          <a:noFill/>
        </p:spPr>
        <p:txBody>
          <a:bodyPr wrap="square" rtlCol="0">
            <a:spAutoFit/>
          </a:bodyPr>
          <a:lstStyle/>
          <a:p>
            <a:r>
              <a:rPr lang="nb-NO" sz="2400" dirty="0"/>
              <a:t>Du finner oss her</a:t>
            </a:r>
          </a:p>
        </p:txBody>
      </p:sp>
    </p:spTree>
    <p:extLst>
      <p:ext uri="{BB962C8B-B14F-4D97-AF65-F5344CB8AC3E}">
        <p14:creationId xmlns:p14="http://schemas.microsoft.com/office/powerpoint/2010/main" val="39470028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5C8ACCC14F4614592E031F8A8769A3D" ma:contentTypeVersion="14" ma:contentTypeDescription="Opprett et nytt dokument." ma:contentTypeScope="" ma:versionID="c34f40650da8e2c0c65f225bbebf9caf">
  <xsd:schema xmlns:xsd="http://www.w3.org/2001/XMLSchema" xmlns:xs="http://www.w3.org/2001/XMLSchema" xmlns:p="http://schemas.microsoft.com/office/2006/metadata/properties" xmlns:ns2="b1b8db81-9649-4999-b79f-184a60be93e8" xmlns:ns3="c20d1410-fb91-4091-b544-8d6f6d645ecf" targetNamespace="http://schemas.microsoft.com/office/2006/metadata/properties" ma:root="true" ma:fieldsID="5b270a8d9f0e787688aede01f5bc2ae2" ns2:_="" ns3:_="">
    <xsd:import namespace="b1b8db81-9649-4999-b79f-184a60be93e8"/>
    <xsd:import namespace="c20d1410-fb91-4091-b544-8d6f6d645ec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b8db81-9649-4999-b79f-184a60be93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0d1410-fb91-4091-b544-8d6f6d645ecf"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681a5eaf-4ac3-4ba1-9874-06cd7cffdf67}" ma:internalName="TaxCatchAll" ma:showField="CatchAllData" ma:web="c20d1410-fb91-4091-b544-8d6f6d645ec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20d1410-fb91-4091-b544-8d6f6d645ecf" xsi:nil="true"/>
    <lcf76f155ced4ddcb4097134ff3c332f xmlns="b1b8db81-9649-4999-b79f-184a60be93e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C86DBC-0E50-414D-9B1C-F5DB41AF92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b8db81-9649-4999-b79f-184a60be93e8"/>
    <ds:schemaRef ds:uri="c20d1410-fb91-4091-b544-8d6f6d645e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B9CF10-6C6A-444C-B05E-E78C1785A52C}">
  <ds:schemaRefs>
    <ds:schemaRef ds:uri="http://schemas.microsoft.com/office/2006/documentManagement/types"/>
    <ds:schemaRef ds:uri="http://purl.org/dc/elements/1.1/"/>
    <ds:schemaRef ds:uri="c20d1410-fb91-4091-b544-8d6f6d645ecf"/>
    <ds:schemaRef ds:uri="http://purl.org/dc/terms/"/>
    <ds:schemaRef ds:uri="http://schemas.microsoft.com/office/infopath/2007/PartnerControls"/>
    <ds:schemaRef ds:uri="b1b8db81-9649-4999-b79f-184a60be93e8"/>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UiO Norsk</Template>
  <TotalTime>968</TotalTime>
  <Words>1660</Words>
  <Application>Microsoft Office PowerPoint</Application>
  <PresentationFormat>Widescreen</PresentationFormat>
  <Paragraphs>202</Paragraphs>
  <Slides>22</Slides>
  <Notes>14</Notes>
  <HiddenSlides>4</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0" baseType="lpstr">
      <vt:lpstr>Arial</vt:lpstr>
      <vt:lpstr>Arial, sans-serif</vt:lpstr>
      <vt:lpstr>Calibri</vt:lpstr>
      <vt:lpstr>Tahoma</vt:lpstr>
      <vt:lpstr>Times New Roman</vt:lpstr>
      <vt:lpstr>Wingdings</vt:lpstr>
      <vt:lpstr>Office-tema</vt:lpstr>
      <vt:lpstr>think-cell Slide</vt:lpstr>
      <vt:lpstr> Hvorfor karriere nå?</vt:lpstr>
      <vt:lpstr>Det er lenge til du er ferdig</vt:lpstr>
      <vt:lpstr>Studenter fra SV får raskt jobb</vt:lpstr>
      <vt:lpstr>Finn din fremtid </vt:lpstr>
      <vt:lpstr>Finn din fremtid – karriereemner til dere </vt:lpstr>
      <vt:lpstr>PowerPoint Presentation</vt:lpstr>
      <vt:lpstr>Meld deg opp. </vt:lpstr>
      <vt:lpstr>Dere kommer til å bli gode på det faglige….</vt:lpstr>
      <vt:lpstr>Helheten av din kompetanse</vt:lpstr>
      <vt:lpstr>Helheten av din kompetanse</vt:lpstr>
      <vt:lpstr>Helheten av din kompetanse</vt:lpstr>
      <vt:lpstr>PowerPoint Presentation</vt:lpstr>
      <vt:lpstr>Helheten av din kompetanse</vt:lpstr>
      <vt:lpstr>Helheten av din kompetanse</vt:lpstr>
      <vt:lpstr>PowerPoint Presentation</vt:lpstr>
      <vt:lpstr>Helheten av din kompetanse</vt:lpstr>
      <vt:lpstr>PowerPoint Presentation</vt:lpstr>
      <vt:lpstr>Hvilke erfaringer vektlegger tidligere studenter?</vt:lpstr>
      <vt:lpstr>PowerPoint Presentation</vt:lpstr>
      <vt:lpstr>UiOs stillingsportal</vt:lpstr>
      <vt:lpstr>Karriereuka 2024</vt:lpstr>
      <vt:lpstr>Bruk karrieretjenestene gjennom studietiden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Hva blir du som jurist?</dc:title>
  <dc:creator>Marianne Fuglestrand</dc:creator>
  <cp:lastModifiedBy>Barbro Kolbjørnsrud</cp:lastModifiedBy>
  <cp:revision>8</cp:revision>
  <dcterms:created xsi:type="dcterms:W3CDTF">2024-01-08T10:19:34Z</dcterms:created>
  <dcterms:modified xsi:type="dcterms:W3CDTF">2024-08-16T11:43:06Z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0x01010055C8ACCC14F4614592E031F8A8769A3D</vt:lpwstr>
  </property>
  <property fmtid="{D5CDD505-2E9C-101B-9397-08002B2CF9AE}" pid="3" name="MediaServiceImageTags">
    <vt:lpwstr/>
  </property>
  <property fmtid="{D5CDD505-2E9C-101B-9397-08002B2CF9AE}" pid="4" name="_dlc_DocIdItemGuid">
    <vt:lpwstr>e1ba8df5-1c55-4d83-8486-5b6b738896d5</vt:lpwstr>
  </property>
</Properties>
</file>