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660" r:id="rId6"/>
  </p:sldMasterIdLst>
  <p:notesMasterIdLst>
    <p:notesMasterId r:id="rId37"/>
  </p:notesMasterIdLst>
  <p:handoutMasterIdLst>
    <p:handoutMasterId r:id="rId38"/>
  </p:handoutMasterIdLst>
  <p:sldIdLst>
    <p:sldId id="256" r:id="rId7"/>
    <p:sldId id="274" r:id="rId8"/>
    <p:sldId id="467" r:id="rId9"/>
    <p:sldId id="459" r:id="rId10"/>
    <p:sldId id="426" r:id="rId11"/>
    <p:sldId id="285" r:id="rId12"/>
    <p:sldId id="469" r:id="rId13"/>
    <p:sldId id="470" r:id="rId14"/>
    <p:sldId id="457" r:id="rId15"/>
    <p:sldId id="451" r:id="rId16"/>
    <p:sldId id="289" r:id="rId17"/>
    <p:sldId id="434" r:id="rId18"/>
    <p:sldId id="465" r:id="rId19"/>
    <p:sldId id="452" r:id="rId20"/>
    <p:sldId id="265" r:id="rId21"/>
    <p:sldId id="287" r:id="rId22"/>
    <p:sldId id="460" r:id="rId23"/>
    <p:sldId id="279" r:id="rId24"/>
    <p:sldId id="443" r:id="rId25"/>
    <p:sldId id="456" r:id="rId26"/>
    <p:sldId id="455" r:id="rId27"/>
    <p:sldId id="471" r:id="rId28"/>
    <p:sldId id="468" r:id="rId29"/>
    <p:sldId id="461" r:id="rId30"/>
    <p:sldId id="453" r:id="rId31"/>
    <p:sldId id="448" r:id="rId32"/>
    <p:sldId id="472" r:id="rId33"/>
    <p:sldId id="425" r:id="rId34"/>
    <p:sldId id="466" r:id="rId35"/>
    <p:sldId id="462" r:id="rId3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DF45F1-1EBE-DD5C-ECE2-125BC0F922E4}" name="Liv Tone Måseidvåg" initials="LM" userId="S::livtm@uio.no::54af150e-3722-4b01-bf21-30875a7f0c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CFF"/>
    <a:srgbClr val="86A4F7"/>
    <a:srgbClr val="CEFFDF"/>
    <a:srgbClr val="FFFEA7"/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815C2-7414-4AD0-839A-6346104FA88D}" v="2" dt="2025-10-10T09:00:01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88345" autoAdjust="0"/>
  </p:normalViewPr>
  <p:slideViewPr>
    <p:cSldViewPr snapToGrid="0">
      <p:cViewPr varScale="1">
        <p:scale>
          <a:sx n="98" d="100"/>
          <a:sy n="98" d="100"/>
        </p:scale>
        <p:origin x="2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92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ande Høyvik" userId="1b42eae7-9ea6-4049-a754-8994cd1b88b8" providerId="ADAL" clId="{2223F6E3-1B6A-401E-AD35-BAAA4F6048C4}"/>
    <pc:docChg chg="undo custSel modSld">
      <pc:chgData name="Maria Sande Høyvik" userId="1b42eae7-9ea6-4049-a754-8994cd1b88b8" providerId="ADAL" clId="{2223F6E3-1B6A-401E-AD35-BAAA4F6048C4}" dt="2025-08-15T13:32:36.045" v="84" actId="1076"/>
      <pc:docMkLst>
        <pc:docMk/>
      </pc:docMkLst>
      <pc:sldChg chg="modSp mod">
        <pc:chgData name="Maria Sande Høyvik" userId="1b42eae7-9ea6-4049-a754-8994cd1b88b8" providerId="ADAL" clId="{2223F6E3-1B6A-401E-AD35-BAAA4F6048C4}" dt="2025-08-15T13:31:34.403" v="77" actId="1076"/>
        <pc:sldMkLst>
          <pc:docMk/>
          <pc:sldMk cId="2353606677" sldId="265"/>
        </pc:sldMkLst>
        <pc:spChg chg="mod">
          <ac:chgData name="Maria Sande Høyvik" userId="1b42eae7-9ea6-4049-a754-8994cd1b88b8" providerId="ADAL" clId="{2223F6E3-1B6A-401E-AD35-BAAA4F6048C4}" dt="2025-08-15T13:31:26.081" v="75" actId="1076"/>
          <ac:spMkLst>
            <pc:docMk/>
            <pc:sldMk cId="2353606677" sldId="265"/>
            <ac:spMk id="4" creationId="{95DBA5CA-D857-4261-A94C-C721768F1B2B}"/>
          </ac:spMkLst>
        </pc:spChg>
        <pc:spChg chg="mod">
          <ac:chgData name="Maria Sande Høyvik" userId="1b42eae7-9ea6-4049-a754-8994cd1b88b8" providerId="ADAL" clId="{2223F6E3-1B6A-401E-AD35-BAAA4F6048C4}" dt="2025-08-15T13:31:34.403" v="77" actId="1076"/>
          <ac:spMkLst>
            <pc:docMk/>
            <pc:sldMk cId="2353606677" sldId="265"/>
            <ac:spMk id="6" creationId="{0242A7BF-08CA-45C9-9037-B89A2AFAB398}"/>
          </ac:spMkLst>
        </pc:spChg>
      </pc:sldChg>
      <pc:sldChg chg="modSp mod">
        <pc:chgData name="Maria Sande Høyvik" userId="1b42eae7-9ea6-4049-a754-8994cd1b88b8" providerId="ADAL" clId="{2223F6E3-1B6A-401E-AD35-BAAA4F6048C4}" dt="2025-08-15T13:31:06.253" v="73" actId="14100"/>
        <pc:sldMkLst>
          <pc:docMk/>
          <pc:sldMk cId="3077545294" sldId="279"/>
        </pc:sldMkLst>
        <pc:spChg chg="mod">
          <ac:chgData name="Maria Sande Høyvik" userId="1b42eae7-9ea6-4049-a754-8994cd1b88b8" providerId="ADAL" clId="{2223F6E3-1B6A-401E-AD35-BAAA4F6048C4}" dt="2025-08-15T13:31:06.253" v="73" actId="14100"/>
          <ac:spMkLst>
            <pc:docMk/>
            <pc:sldMk cId="3077545294" sldId="279"/>
            <ac:spMk id="2" creationId="{B419CEF0-512F-0F19-C66D-9A389F32CF55}"/>
          </ac:spMkLst>
        </pc:spChg>
      </pc:sldChg>
      <pc:sldChg chg="delSp modSp mod">
        <pc:chgData name="Maria Sande Høyvik" userId="1b42eae7-9ea6-4049-a754-8994cd1b88b8" providerId="ADAL" clId="{2223F6E3-1B6A-401E-AD35-BAAA4F6048C4}" dt="2025-08-15T13:28:49.834" v="52" actId="1076"/>
        <pc:sldMkLst>
          <pc:docMk/>
          <pc:sldMk cId="3509127894" sldId="425"/>
        </pc:sldMkLst>
        <pc:spChg chg="mod">
          <ac:chgData name="Maria Sande Høyvik" userId="1b42eae7-9ea6-4049-a754-8994cd1b88b8" providerId="ADAL" clId="{2223F6E3-1B6A-401E-AD35-BAAA4F6048C4}" dt="2025-08-15T13:28:49.834" v="52" actId="1076"/>
          <ac:spMkLst>
            <pc:docMk/>
            <pc:sldMk cId="3509127894" sldId="425"/>
            <ac:spMk id="2" creationId="{B419CEF0-512F-0F19-C66D-9A389F32CF55}"/>
          </ac:spMkLst>
        </pc:spChg>
      </pc:sldChg>
      <pc:sldChg chg="modSp mod">
        <pc:chgData name="Maria Sande Høyvik" userId="1b42eae7-9ea6-4049-a754-8994cd1b88b8" providerId="ADAL" clId="{2223F6E3-1B6A-401E-AD35-BAAA4F6048C4}" dt="2025-08-15T13:32:04.077" v="80" actId="255"/>
        <pc:sldMkLst>
          <pc:docMk/>
          <pc:sldMk cId="4247760415" sldId="434"/>
        </pc:sldMkLst>
        <pc:spChg chg="mod">
          <ac:chgData name="Maria Sande Høyvik" userId="1b42eae7-9ea6-4049-a754-8994cd1b88b8" providerId="ADAL" clId="{2223F6E3-1B6A-401E-AD35-BAAA4F6048C4}" dt="2025-08-15T13:32:04.077" v="80" actId="255"/>
          <ac:spMkLst>
            <pc:docMk/>
            <pc:sldMk cId="4247760415" sldId="434"/>
            <ac:spMk id="23" creationId="{CE3A35F9-C477-D93A-B6B5-AE07BEAE94C0}"/>
          </ac:spMkLst>
        </pc:spChg>
      </pc:sldChg>
      <pc:sldChg chg="addSp delSp modSp mod modClrScheme chgLayout">
        <pc:chgData name="Maria Sande Høyvik" userId="1b42eae7-9ea6-4049-a754-8994cd1b88b8" providerId="ADAL" clId="{2223F6E3-1B6A-401E-AD35-BAAA4F6048C4}" dt="2025-08-15T13:30:54.655" v="72" actId="1076"/>
        <pc:sldMkLst>
          <pc:docMk/>
          <pc:sldMk cId="1156897628" sldId="443"/>
        </pc:sldMkLst>
        <pc:spChg chg="mod ord">
          <ac:chgData name="Maria Sande Høyvik" userId="1b42eae7-9ea6-4049-a754-8994cd1b88b8" providerId="ADAL" clId="{2223F6E3-1B6A-401E-AD35-BAAA4F6048C4}" dt="2025-08-15T13:23:35.199" v="0" actId="700"/>
          <ac:spMkLst>
            <pc:docMk/>
            <pc:sldMk cId="1156897628" sldId="443"/>
            <ac:spMk id="3" creationId="{DCB4D1E0-A883-4F6D-9664-77C1F9D79ABA}"/>
          </ac:spMkLst>
        </pc:spChg>
        <pc:spChg chg="mod ord">
          <ac:chgData name="Maria Sande Høyvik" userId="1b42eae7-9ea6-4049-a754-8994cd1b88b8" providerId="ADAL" clId="{2223F6E3-1B6A-401E-AD35-BAAA4F6048C4}" dt="2025-08-15T13:30:54.655" v="72" actId="1076"/>
          <ac:spMkLst>
            <pc:docMk/>
            <pc:sldMk cId="1156897628" sldId="443"/>
            <ac:spMk id="4" creationId="{68E47023-B0DF-4F05-A4D1-4068E011D884}"/>
          </ac:spMkLst>
        </pc:spChg>
        <pc:spChg chg="add mod">
          <ac:chgData name="Maria Sande Høyvik" userId="1b42eae7-9ea6-4049-a754-8994cd1b88b8" providerId="ADAL" clId="{2223F6E3-1B6A-401E-AD35-BAAA4F6048C4}" dt="2025-08-15T13:24:17.728" v="16"/>
          <ac:spMkLst>
            <pc:docMk/>
            <pc:sldMk cId="1156897628" sldId="443"/>
            <ac:spMk id="8" creationId="{B808BAB0-F8B6-8D1A-7920-C6BCC1A9D304}"/>
          </ac:spMkLst>
        </pc:spChg>
        <pc:spChg chg="mod">
          <ac:chgData name="Maria Sande Høyvik" userId="1b42eae7-9ea6-4049-a754-8994cd1b88b8" providerId="ADAL" clId="{2223F6E3-1B6A-401E-AD35-BAAA4F6048C4}" dt="2025-08-15T13:24:11.511" v="14" actId="1076"/>
          <ac:spMkLst>
            <pc:docMk/>
            <pc:sldMk cId="1156897628" sldId="443"/>
            <ac:spMk id="12" creationId="{871D94AB-9AA3-DF3A-464A-D1CF93428283}"/>
          </ac:spMkLst>
        </pc:spChg>
        <pc:spChg chg="mod">
          <ac:chgData name="Maria Sande Høyvik" userId="1b42eae7-9ea6-4049-a754-8994cd1b88b8" providerId="ADAL" clId="{2223F6E3-1B6A-401E-AD35-BAAA4F6048C4}" dt="2025-08-15T13:24:09.216" v="13" actId="404"/>
          <ac:spMkLst>
            <pc:docMk/>
            <pc:sldMk cId="1156897628" sldId="443"/>
            <ac:spMk id="17" creationId="{4B42C256-C3B1-673D-1F4D-142247353947}"/>
          </ac:spMkLst>
        </pc:spChg>
        <pc:picChg chg="add mod">
          <ac:chgData name="Maria Sande Høyvik" userId="1b42eae7-9ea6-4049-a754-8994cd1b88b8" providerId="ADAL" clId="{2223F6E3-1B6A-401E-AD35-BAAA4F6048C4}" dt="2025-08-15T13:23:50.007" v="9"/>
          <ac:picMkLst>
            <pc:docMk/>
            <pc:sldMk cId="1156897628" sldId="443"/>
            <ac:picMk id="7" creationId="{2589DDF8-03B7-4361-AAE5-F1B710281B64}"/>
          </ac:picMkLst>
        </pc:picChg>
      </pc:sldChg>
      <pc:sldChg chg="modSp mod">
        <pc:chgData name="Maria Sande Høyvik" userId="1b42eae7-9ea6-4049-a754-8994cd1b88b8" providerId="ADAL" clId="{2223F6E3-1B6A-401E-AD35-BAAA4F6048C4}" dt="2025-08-15T13:30:26.061" v="70" actId="255"/>
        <pc:sldMkLst>
          <pc:docMk/>
          <pc:sldMk cId="1834607296" sldId="446"/>
        </pc:sldMkLst>
      </pc:sldChg>
      <pc:sldChg chg="modSp mod">
        <pc:chgData name="Maria Sande Høyvik" userId="1b42eae7-9ea6-4049-a754-8994cd1b88b8" providerId="ADAL" clId="{2223F6E3-1B6A-401E-AD35-BAAA4F6048C4}" dt="2025-08-15T13:30:06.513" v="68" actId="1035"/>
        <pc:sldMkLst>
          <pc:docMk/>
          <pc:sldMk cId="5177376" sldId="447"/>
        </pc:sldMkLst>
      </pc:sldChg>
      <pc:sldChg chg="modSp mod">
        <pc:chgData name="Maria Sande Høyvik" userId="1b42eae7-9ea6-4049-a754-8994cd1b88b8" providerId="ADAL" clId="{2223F6E3-1B6A-401E-AD35-BAAA4F6048C4}" dt="2025-08-15T13:32:17.439" v="81" actId="255"/>
        <pc:sldMkLst>
          <pc:docMk/>
          <pc:sldMk cId="3253694442" sldId="451"/>
        </pc:sldMkLst>
        <pc:spChg chg="mod">
          <ac:chgData name="Maria Sande Høyvik" userId="1b42eae7-9ea6-4049-a754-8994cd1b88b8" providerId="ADAL" clId="{2223F6E3-1B6A-401E-AD35-BAAA4F6048C4}" dt="2025-08-15T13:32:17.439" v="81" actId="255"/>
          <ac:spMkLst>
            <pc:docMk/>
            <pc:sldMk cId="3253694442" sldId="451"/>
            <ac:spMk id="4" creationId="{686B63A6-24C9-4E0F-976F-EF0A7C166EE0}"/>
          </ac:spMkLst>
        </pc:spChg>
      </pc:sldChg>
      <pc:sldChg chg="modSp mod">
        <pc:chgData name="Maria Sande Høyvik" userId="1b42eae7-9ea6-4049-a754-8994cd1b88b8" providerId="ADAL" clId="{2223F6E3-1B6A-401E-AD35-BAAA4F6048C4}" dt="2025-08-15T13:31:47.708" v="78" actId="255"/>
        <pc:sldMkLst>
          <pc:docMk/>
          <pc:sldMk cId="3356061449" sldId="452"/>
        </pc:sldMkLst>
        <pc:spChg chg="mod">
          <ac:chgData name="Maria Sande Høyvik" userId="1b42eae7-9ea6-4049-a754-8994cd1b88b8" providerId="ADAL" clId="{2223F6E3-1B6A-401E-AD35-BAAA4F6048C4}" dt="2025-08-15T13:31:47.708" v="78" actId="255"/>
          <ac:spMkLst>
            <pc:docMk/>
            <pc:sldMk cId="3356061449" sldId="452"/>
            <ac:spMk id="2" creationId="{B419CEF0-512F-0F19-C66D-9A389F32CF55}"/>
          </ac:spMkLst>
        </pc:spChg>
      </pc:sldChg>
      <pc:sldChg chg="modSp mod">
        <pc:chgData name="Maria Sande Høyvik" userId="1b42eae7-9ea6-4049-a754-8994cd1b88b8" providerId="ADAL" clId="{2223F6E3-1B6A-401E-AD35-BAAA4F6048C4}" dt="2025-08-15T13:29:35.171" v="58" actId="1076"/>
        <pc:sldMkLst>
          <pc:docMk/>
          <pc:sldMk cId="1830402591" sldId="453"/>
        </pc:sldMkLst>
        <pc:spChg chg="mod">
          <ac:chgData name="Maria Sande Høyvik" userId="1b42eae7-9ea6-4049-a754-8994cd1b88b8" providerId="ADAL" clId="{2223F6E3-1B6A-401E-AD35-BAAA4F6048C4}" dt="2025-08-15T13:29:30.694" v="57" actId="1076"/>
          <ac:spMkLst>
            <pc:docMk/>
            <pc:sldMk cId="1830402591" sldId="453"/>
            <ac:spMk id="2" creationId="{A8042D16-ABCC-D552-45AC-3D86BE238B3E}"/>
          </ac:spMkLst>
        </pc:spChg>
        <pc:spChg chg="mod">
          <ac:chgData name="Maria Sande Høyvik" userId="1b42eae7-9ea6-4049-a754-8994cd1b88b8" providerId="ADAL" clId="{2223F6E3-1B6A-401E-AD35-BAAA4F6048C4}" dt="2025-08-15T13:29:35.171" v="58" actId="1076"/>
          <ac:spMkLst>
            <pc:docMk/>
            <pc:sldMk cId="1830402591" sldId="453"/>
            <ac:spMk id="13" creationId="{CBF6B84E-29D2-B41F-BA8C-7BAA1C225A31}"/>
          </ac:spMkLst>
        </pc:spChg>
      </pc:sldChg>
      <pc:sldChg chg="addSp delSp modSp mod modClrScheme chgLayout">
        <pc:chgData name="Maria Sande Høyvik" userId="1b42eae7-9ea6-4049-a754-8994cd1b88b8" providerId="ADAL" clId="{2223F6E3-1B6A-401E-AD35-BAAA4F6048C4}" dt="2025-08-15T13:30:41.902" v="71" actId="1076"/>
        <pc:sldMkLst>
          <pc:docMk/>
          <pc:sldMk cId="2745036255" sldId="456"/>
        </pc:sldMkLst>
        <pc:spChg chg="mod ord">
          <ac:chgData name="Maria Sande Høyvik" userId="1b42eae7-9ea6-4049-a754-8994cd1b88b8" providerId="ADAL" clId="{2223F6E3-1B6A-401E-AD35-BAAA4F6048C4}" dt="2025-08-15T13:23:35.199" v="0" actId="700"/>
          <ac:spMkLst>
            <pc:docMk/>
            <pc:sldMk cId="2745036255" sldId="456"/>
            <ac:spMk id="3" creationId="{DCB4D1E0-A883-4F6D-9664-77C1F9D79ABA}"/>
          </ac:spMkLst>
        </pc:spChg>
        <pc:spChg chg="mod ord">
          <ac:chgData name="Maria Sande Høyvik" userId="1b42eae7-9ea6-4049-a754-8994cd1b88b8" providerId="ADAL" clId="{2223F6E3-1B6A-401E-AD35-BAAA4F6048C4}" dt="2025-08-15T13:30:41.902" v="71" actId="1076"/>
          <ac:spMkLst>
            <pc:docMk/>
            <pc:sldMk cId="2745036255" sldId="456"/>
            <ac:spMk id="4" creationId="{68E47023-B0DF-4F05-A4D1-4068E011D884}"/>
          </ac:spMkLst>
        </pc:spChg>
        <pc:spChg chg="mod">
          <ac:chgData name="Maria Sande Høyvik" userId="1b42eae7-9ea6-4049-a754-8994cd1b88b8" providerId="ADAL" clId="{2223F6E3-1B6A-401E-AD35-BAAA4F6048C4}" dt="2025-08-15T13:26:20.175" v="39" actId="20577"/>
          <ac:spMkLst>
            <pc:docMk/>
            <pc:sldMk cId="2745036255" sldId="456"/>
            <ac:spMk id="5" creationId="{F1D82405-9A23-2A3D-C360-C68C8F2C4900}"/>
          </ac:spMkLst>
        </pc:spChg>
        <pc:spChg chg="add mod">
          <ac:chgData name="Maria Sande Høyvik" userId="1b42eae7-9ea6-4049-a754-8994cd1b88b8" providerId="ADAL" clId="{2223F6E3-1B6A-401E-AD35-BAAA4F6048C4}" dt="2025-08-15T13:24:16.485" v="15"/>
          <ac:spMkLst>
            <pc:docMk/>
            <pc:sldMk cId="2745036255" sldId="456"/>
            <ac:spMk id="9" creationId="{AAE36943-21AC-C651-DC97-2D7B3AC9C3DC}"/>
          </ac:spMkLst>
        </pc:spChg>
        <pc:spChg chg="mod">
          <ac:chgData name="Maria Sande Høyvik" userId="1b42eae7-9ea6-4049-a754-8994cd1b88b8" providerId="ADAL" clId="{2223F6E3-1B6A-401E-AD35-BAAA4F6048C4}" dt="2025-08-15T13:25:06.524" v="34" actId="15"/>
          <ac:spMkLst>
            <pc:docMk/>
            <pc:sldMk cId="2745036255" sldId="456"/>
            <ac:spMk id="17" creationId="{4B42C256-C3B1-673D-1F4D-142247353947}"/>
          </ac:spMkLst>
        </pc:spChg>
        <pc:picChg chg="add mod ord">
          <ac:chgData name="Maria Sande Høyvik" userId="1b42eae7-9ea6-4049-a754-8994cd1b88b8" providerId="ADAL" clId="{2223F6E3-1B6A-401E-AD35-BAAA4F6048C4}" dt="2025-08-15T13:24:29.599" v="18" actId="167"/>
          <ac:picMkLst>
            <pc:docMk/>
            <pc:sldMk cId="2745036255" sldId="456"/>
            <ac:picMk id="11" creationId="{20C6C903-9F29-66E4-3AEA-50B6BD97AF1D}"/>
          </ac:picMkLst>
        </pc:picChg>
      </pc:sldChg>
      <pc:sldChg chg="modSp mod">
        <pc:chgData name="Maria Sande Høyvik" userId="1b42eae7-9ea6-4049-a754-8994cd1b88b8" providerId="ADAL" clId="{2223F6E3-1B6A-401E-AD35-BAAA4F6048C4}" dt="2025-08-15T13:32:36.045" v="84" actId="1076"/>
        <pc:sldMkLst>
          <pc:docMk/>
          <pc:sldMk cId="2862021083" sldId="457"/>
        </pc:sldMkLst>
        <pc:spChg chg="mod">
          <ac:chgData name="Maria Sande Høyvik" userId="1b42eae7-9ea6-4049-a754-8994cd1b88b8" providerId="ADAL" clId="{2223F6E3-1B6A-401E-AD35-BAAA4F6048C4}" dt="2025-08-15T13:32:36.045" v="84" actId="1076"/>
          <ac:spMkLst>
            <pc:docMk/>
            <pc:sldMk cId="2862021083" sldId="457"/>
            <ac:spMk id="6" creationId="{6F0532F4-FBD6-DF48-256F-CAA3B262CF96}"/>
          </ac:spMkLst>
        </pc:spChg>
      </pc:sldChg>
      <pc:sldChg chg="modSp mod">
        <pc:chgData name="Maria Sande Høyvik" userId="1b42eae7-9ea6-4049-a754-8994cd1b88b8" providerId="ADAL" clId="{2223F6E3-1B6A-401E-AD35-BAAA4F6048C4}" dt="2025-08-15T13:29:48.364" v="62" actId="255"/>
        <pc:sldMkLst>
          <pc:docMk/>
          <pc:sldMk cId="3928134634" sldId="461"/>
        </pc:sldMkLst>
        <pc:spChg chg="mod">
          <ac:chgData name="Maria Sande Høyvik" userId="1b42eae7-9ea6-4049-a754-8994cd1b88b8" providerId="ADAL" clId="{2223F6E3-1B6A-401E-AD35-BAAA4F6048C4}" dt="2025-08-15T13:29:48.364" v="62" actId="255"/>
          <ac:spMkLst>
            <pc:docMk/>
            <pc:sldMk cId="3928134634" sldId="461"/>
            <ac:spMk id="2" creationId="{A8042D16-ABCC-D552-45AC-3D86BE238B3E}"/>
          </ac:spMkLst>
        </pc:spChg>
      </pc:sldChg>
      <pc:sldChg chg="modSp mod">
        <pc:chgData name="Maria Sande Høyvik" userId="1b42eae7-9ea6-4049-a754-8994cd1b88b8" providerId="ADAL" clId="{2223F6E3-1B6A-401E-AD35-BAAA4F6048C4}" dt="2025-08-15T13:28:08.745" v="49" actId="1076"/>
        <pc:sldMkLst>
          <pc:docMk/>
          <pc:sldMk cId="2417321458" sldId="462"/>
        </pc:sldMkLst>
        <pc:spChg chg="mod">
          <ac:chgData name="Maria Sande Høyvik" userId="1b42eae7-9ea6-4049-a754-8994cd1b88b8" providerId="ADAL" clId="{2223F6E3-1B6A-401E-AD35-BAAA4F6048C4}" dt="2025-08-15T13:28:08.745" v="49" actId="1076"/>
          <ac:spMkLst>
            <pc:docMk/>
            <pc:sldMk cId="2417321458" sldId="462"/>
            <ac:spMk id="2" creationId="{A8042D16-ABCC-D552-45AC-3D86BE238B3E}"/>
          </ac:spMkLst>
        </pc:spChg>
        <pc:spChg chg="mod">
          <ac:chgData name="Maria Sande Høyvik" userId="1b42eae7-9ea6-4049-a754-8994cd1b88b8" providerId="ADAL" clId="{2223F6E3-1B6A-401E-AD35-BAAA4F6048C4}" dt="2025-08-15T13:27:53.865" v="48" actId="1076"/>
          <ac:spMkLst>
            <pc:docMk/>
            <pc:sldMk cId="2417321458" sldId="462"/>
            <ac:spMk id="13" creationId="{CBF6B84E-29D2-B41F-BA8C-7BAA1C225A31}"/>
          </ac:spMkLst>
        </pc:spChg>
      </pc:sldChg>
      <pc:sldChg chg="modSp mod">
        <pc:chgData name="Maria Sande Høyvik" userId="1b42eae7-9ea6-4049-a754-8994cd1b88b8" providerId="ADAL" clId="{2223F6E3-1B6A-401E-AD35-BAAA4F6048C4}" dt="2025-08-15T13:31:57.663" v="79" actId="255"/>
        <pc:sldMkLst>
          <pc:docMk/>
          <pc:sldMk cId="1126217677" sldId="465"/>
        </pc:sldMkLst>
        <pc:spChg chg="mod">
          <ac:chgData name="Maria Sande Høyvik" userId="1b42eae7-9ea6-4049-a754-8994cd1b88b8" providerId="ADAL" clId="{2223F6E3-1B6A-401E-AD35-BAAA4F6048C4}" dt="2025-08-15T13:31:57.663" v="79" actId="255"/>
          <ac:spMkLst>
            <pc:docMk/>
            <pc:sldMk cId="1126217677" sldId="465"/>
            <ac:spMk id="2" creationId="{B419CEF0-512F-0F19-C66D-9A389F32CF55}"/>
          </ac:spMkLst>
        </pc:spChg>
      </pc:sldChg>
    </pc:docChg>
  </pc:docChgLst>
  <pc:docChgLst>
    <pc:chgData name="Maria Sande Høyvik" userId="1b42eae7-9ea6-4049-a754-8994cd1b88b8" providerId="ADAL" clId="{C6C815C2-7414-4AD0-839A-6346104FA88D}"/>
    <pc:docChg chg="custSel delSld modSld">
      <pc:chgData name="Maria Sande Høyvik" userId="1b42eae7-9ea6-4049-a754-8994cd1b88b8" providerId="ADAL" clId="{C6C815C2-7414-4AD0-839A-6346104FA88D}" dt="2025-10-10T09:01:17.503" v="51" actId="20577"/>
      <pc:docMkLst>
        <pc:docMk/>
      </pc:docMkLst>
      <pc:sldChg chg="modSp mod">
        <pc:chgData name="Maria Sande Høyvik" userId="1b42eae7-9ea6-4049-a754-8994cd1b88b8" providerId="ADAL" clId="{C6C815C2-7414-4AD0-839A-6346104FA88D}" dt="2025-10-10T08:57:15.012" v="16" actId="20577"/>
        <pc:sldMkLst>
          <pc:docMk/>
          <pc:sldMk cId="759644152" sldId="274"/>
        </pc:sldMkLst>
        <pc:spChg chg="mod">
          <ac:chgData name="Maria Sande Høyvik" userId="1b42eae7-9ea6-4049-a754-8994cd1b88b8" providerId="ADAL" clId="{C6C815C2-7414-4AD0-839A-6346104FA88D}" dt="2025-10-10T08:57:11.046" v="15" actId="20577"/>
          <ac:spMkLst>
            <pc:docMk/>
            <pc:sldMk cId="759644152" sldId="274"/>
            <ac:spMk id="3" creationId="{DFBFFAB3-5362-DEC8-389D-8E21F9AC702E}"/>
          </ac:spMkLst>
        </pc:spChg>
        <pc:spChg chg="mod">
          <ac:chgData name="Maria Sande Høyvik" userId="1b42eae7-9ea6-4049-a754-8994cd1b88b8" providerId="ADAL" clId="{C6C815C2-7414-4AD0-839A-6346104FA88D}" dt="2025-10-10T08:57:15.012" v="16" actId="20577"/>
          <ac:spMkLst>
            <pc:docMk/>
            <pc:sldMk cId="759644152" sldId="274"/>
            <ac:spMk id="7" creationId="{B2ED2194-84C5-2605-FADB-0012C4B874CA}"/>
          </ac:spMkLst>
        </pc:spChg>
        <pc:spChg chg="mod">
          <ac:chgData name="Maria Sande Høyvik" userId="1b42eae7-9ea6-4049-a754-8994cd1b88b8" providerId="ADAL" clId="{C6C815C2-7414-4AD0-839A-6346104FA88D}" dt="2025-10-10T08:57:00.646" v="8" actId="20577"/>
          <ac:spMkLst>
            <pc:docMk/>
            <pc:sldMk cId="759644152" sldId="274"/>
            <ac:spMk id="8" creationId="{38FC1847-2089-F6E3-B84E-9F9C7714959A}"/>
          </ac:spMkLst>
        </pc:spChg>
      </pc:sldChg>
      <pc:sldChg chg="modSp mod">
        <pc:chgData name="Maria Sande Høyvik" userId="1b42eae7-9ea6-4049-a754-8994cd1b88b8" providerId="ADAL" clId="{C6C815C2-7414-4AD0-839A-6346104FA88D}" dt="2025-10-10T08:58:51.271" v="25" actId="20577"/>
        <pc:sldMkLst>
          <pc:docMk/>
          <pc:sldMk cId="3077545294" sldId="279"/>
        </pc:sldMkLst>
        <pc:spChg chg="mod">
          <ac:chgData name="Maria Sande Høyvik" userId="1b42eae7-9ea6-4049-a754-8994cd1b88b8" providerId="ADAL" clId="{C6C815C2-7414-4AD0-839A-6346104FA88D}" dt="2025-10-10T08:58:51.271" v="25" actId="20577"/>
          <ac:spMkLst>
            <pc:docMk/>
            <pc:sldMk cId="3077545294" sldId="279"/>
            <ac:spMk id="27" creationId="{548B5E79-AB1F-A7CB-64D4-37C3911F7C6A}"/>
          </ac:spMkLst>
        </pc:spChg>
      </pc:sldChg>
      <pc:sldChg chg="modSp mod">
        <pc:chgData name="Maria Sande Høyvik" userId="1b42eae7-9ea6-4049-a754-8994cd1b88b8" providerId="ADAL" clId="{C6C815C2-7414-4AD0-839A-6346104FA88D}" dt="2025-10-10T09:00:43.091" v="28" actId="1076"/>
        <pc:sldMkLst>
          <pc:docMk/>
          <pc:sldMk cId="1830402591" sldId="453"/>
        </pc:sldMkLst>
        <pc:spChg chg="mod">
          <ac:chgData name="Maria Sande Høyvik" userId="1b42eae7-9ea6-4049-a754-8994cd1b88b8" providerId="ADAL" clId="{C6C815C2-7414-4AD0-839A-6346104FA88D}" dt="2025-10-10T09:00:43.091" v="28" actId="1076"/>
          <ac:spMkLst>
            <pc:docMk/>
            <pc:sldMk cId="1830402591" sldId="453"/>
            <ac:spMk id="13" creationId="{CBF6B84E-29D2-B41F-BA8C-7BAA1C225A31}"/>
          </ac:spMkLst>
        </pc:spChg>
      </pc:sldChg>
      <pc:sldChg chg="delSp modSp mod">
        <pc:chgData name="Maria Sande Høyvik" userId="1b42eae7-9ea6-4049-a754-8994cd1b88b8" providerId="ADAL" clId="{C6C815C2-7414-4AD0-839A-6346104FA88D}" dt="2025-10-10T08:58:05.062" v="22" actId="478"/>
        <pc:sldMkLst>
          <pc:docMk/>
          <pc:sldMk cId="2862021083" sldId="457"/>
        </pc:sldMkLst>
        <pc:graphicFrameChg chg="del mod">
          <ac:chgData name="Maria Sande Høyvik" userId="1b42eae7-9ea6-4049-a754-8994cd1b88b8" providerId="ADAL" clId="{C6C815C2-7414-4AD0-839A-6346104FA88D}" dt="2025-10-10T08:58:05.062" v="22" actId="478"/>
          <ac:graphicFrameMkLst>
            <pc:docMk/>
            <pc:sldMk cId="2862021083" sldId="457"/>
            <ac:graphicFrameMk id="4" creationId="{F6B87354-7705-47A6-B418-27C55DE7380A}"/>
          </ac:graphicFrameMkLst>
        </pc:graphicFrameChg>
      </pc:sldChg>
      <pc:sldChg chg="del">
        <pc:chgData name="Maria Sande Høyvik" userId="1b42eae7-9ea6-4049-a754-8994cd1b88b8" providerId="ADAL" clId="{C6C815C2-7414-4AD0-839A-6346104FA88D}" dt="2025-10-10T08:58:20.053" v="23" actId="47"/>
        <pc:sldMkLst>
          <pc:docMk/>
          <pc:sldMk cId="4264880262" sldId="464"/>
        </pc:sldMkLst>
      </pc:sldChg>
      <pc:sldChg chg="modSp mod">
        <pc:chgData name="Maria Sande Høyvik" userId="1b42eae7-9ea6-4049-a754-8994cd1b88b8" providerId="ADAL" clId="{C6C815C2-7414-4AD0-839A-6346104FA88D}" dt="2025-10-10T08:57:27.492" v="20" actId="20577"/>
        <pc:sldMkLst>
          <pc:docMk/>
          <pc:sldMk cId="1844374165" sldId="467"/>
        </pc:sldMkLst>
        <pc:spChg chg="mod">
          <ac:chgData name="Maria Sande Høyvik" userId="1b42eae7-9ea6-4049-a754-8994cd1b88b8" providerId="ADAL" clId="{C6C815C2-7414-4AD0-839A-6346104FA88D}" dt="2025-10-10T08:57:27.492" v="20" actId="20577"/>
          <ac:spMkLst>
            <pc:docMk/>
            <pc:sldMk cId="1844374165" sldId="467"/>
            <ac:spMk id="13" creationId="{51757125-1B2C-AEC8-EE86-2D6BA84CAE7F}"/>
          </ac:spMkLst>
        </pc:spChg>
      </pc:sldChg>
      <pc:sldChg chg="setBg">
        <pc:chgData name="Maria Sande Høyvik" userId="1b42eae7-9ea6-4049-a754-8994cd1b88b8" providerId="ADAL" clId="{C6C815C2-7414-4AD0-839A-6346104FA88D}" dt="2025-10-10T09:00:01.755" v="27"/>
        <pc:sldMkLst>
          <pc:docMk/>
          <pc:sldMk cId="3289549849" sldId="468"/>
        </pc:sldMkLst>
      </pc:sldChg>
      <pc:sldChg chg="modSp mod">
        <pc:chgData name="Maria Sande Høyvik" userId="1b42eae7-9ea6-4049-a754-8994cd1b88b8" providerId="ADAL" clId="{C6C815C2-7414-4AD0-839A-6346104FA88D}" dt="2025-10-10T09:01:17.503" v="51" actId="20577"/>
        <pc:sldMkLst>
          <pc:docMk/>
          <pc:sldMk cId="4228469317" sldId="472"/>
        </pc:sldMkLst>
        <pc:spChg chg="mod">
          <ac:chgData name="Maria Sande Høyvik" userId="1b42eae7-9ea6-4049-a754-8994cd1b88b8" providerId="ADAL" clId="{C6C815C2-7414-4AD0-839A-6346104FA88D}" dt="2025-10-10T09:01:17.503" v="51" actId="20577"/>
          <ac:spMkLst>
            <pc:docMk/>
            <pc:sldMk cId="4228469317" sldId="472"/>
            <ac:spMk id="4" creationId="{B22C74DE-FAC1-A463-2EFC-209B196B215F}"/>
          </ac:spMkLst>
        </pc:spChg>
      </pc:sldChg>
    </pc:docChg>
  </pc:docChgLst>
  <pc:docChgLst>
    <pc:chgData name="Maria Sande Høyvik" userId="1b42eae7-9ea6-4049-a754-8994cd1b88b8" providerId="ADAL" clId="{32D53306-66D2-40E4-87F1-9BC979E75C11}"/>
    <pc:docChg chg="undo redo custSel addSld delSld modSld sldOrd">
      <pc:chgData name="Maria Sande Høyvik" userId="1b42eae7-9ea6-4049-a754-8994cd1b88b8" providerId="ADAL" clId="{32D53306-66D2-40E4-87F1-9BC979E75C11}" dt="2025-09-15T13:49:37.219" v="888" actId="20577"/>
      <pc:docMkLst>
        <pc:docMk/>
      </pc:docMkLst>
      <pc:sldChg chg="addSp modSp mod">
        <pc:chgData name="Maria Sande Høyvik" userId="1b42eae7-9ea6-4049-a754-8994cd1b88b8" providerId="ADAL" clId="{32D53306-66D2-40E4-87F1-9BC979E75C11}" dt="2025-09-15T13:26:26.549" v="441" actId="164"/>
        <pc:sldMkLst>
          <pc:docMk/>
          <pc:sldMk cId="2353606677" sldId="265"/>
        </pc:sldMkLst>
        <pc:grpChg chg="add mod">
          <ac:chgData name="Maria Sande Høyvik" userId="1b42eae7-9ea6-4049-a754-8994cd1b88b8" providerId="ADAL" clId="{32D53306-66D2-40E4-87F1-9BC979E75C11}" dt="2025-09-15T13:26:26.549" v="441" actId="164"/>
          <ac:grpSpMkLst>
            <pc:docMk/>
            <pc:sldMk cId="2353606677" sldId="265"/>
            <ac:grpSpMk id="7" creationId="{8969FB3B-4670-C45C-0356-592A6956CFF8}"/>
          </ac:grpSpMkLst>
        </pc:grpChg>
        <pc:picChg chg="add mod modCrop">
          <ac:chgData name="Maria Sande Høyvik" userId="1b42eae7-9ea6-4049-a754-8994cd1b88b8" providerId="ADAL" clId="{32D53306-66D2-40E4-87F1-9BC979E75C11}" dt="2025-09-15T13:26:26.549" v="441" actId="164"/>
          <ac:picMkLst>
            <pc:docMk/>
            <pc:sldMk cId="2353606677" sldId="265"/>
            <ac:picMk id="5" creationId="{49761F7B-7577-CE0F-4F5D-250090DBE11A}"/>
          </ac:picMkLst>
        </pc:picChg>
        <pc:picChg chg="mod modCrop">
          <ac:chgData name="Maria Sande Høyvik" userId="1b42eae7-9ea6-4049-a754-8994cd1b88b8" providerId="ADAL" clId="{32D53306-66D2-40E4-87F1-9BC979E75C11}" dt="2025-09-15T13:26:26.549" v="441" actId="164"/>
          <ac:picMkLst>
            <pc:docMk/>
            <pc:sldMk cId="2353606677" sldId="265"/>
            <ac:picMk id="9" creationId="{B2C0CE37-91F8-3E6F-5659-7E2D95AA03C2}"/>
          </ac:picMkLst>
        </pc:picChg>
      </pc:sldChg>
      <pc:sldChg chg="modSp mod">
        <pc:chgData name="Maria Sande Høyvik" userId="1b42eae7-9ea6-4049-a754-8994cd1b88b8" providerId="ADAL" clId="{32D53306-66D2-40E4-87F1-9BC979E75C11}" dt="2025-09-15T13:30:03.518" v="463" actId="20577"/>
        <pc:sldMkLst>
          <pc:docMk/>
          <pc:sldMk cId="3077545294" sldId="279"/>
        </pc:sldMkLst>
        <pc:spChg chg="mod">
          <ac:chgData name="Maria Sande Høyvik" userId="1b42eae7-9ea6-4049-a754-8994cd1b88b8" providerId="ADAL" clId="{32D53306-66D2-40E4-87F1-9BC979E75C11}" dt="2025-09-15T13:29:53.819" v="455" actId="20577"/>
          <ac:spMkLst>
            <pc:docMk/>
            <pc:sldMk cId="3077545294" sldId="279"/>
            <ac:spMk id="2" creationId="{B419CEF0-512F-0F19-C66D-9A389F32CF55}"/>
          </ac:spMkLst>
        </pc:spChg>
        <pc:spChg chg="mod">
          <ac:chgData name="Maria Sande Høyvik" userId="1b42eae7-9ea6-4049-a754-8994cd1b88b8" providerId="ADAL" clId="{32D53306-66D2-40E4-87F1-9BC979E75C11}" dt="2025-09-15T13:30:03.518" v="463" actId="20577"/>
          <ac:spMkLst>
            <pc:docMk/>
            <pc:sldMk cId="3077545294" sldId="279"/>
            <ac:spMk id="25" creationId="{F38FD66C-8F8F-B093-A527-683553BABC35}"/>
          </ac:spMkLst>
        </pc:spChg>
      </pc:sldChg>
      <pc:sldChg chg="addSp delSp modSp del mod">
        <pc:chgData name="Maria Sande Høyvik" userId="1b42eae7-9ea6-4049-a754-8994cd1b88b8" providerId="ADAL" clId="{32D53306-66D2-40E4-87F1-9BC979E75C11}" dt="2025-09-15T13:09:14.666" v="169" actId="47"/>
        <pc:sldMkLst>
          <pc:docMk/>
          <pc:sldMk cId="3077848236" sldId="281"/>
        </pc:sldMkLst>
      </pc:sldChg>
      <pc:sldChg chg="addSp delSp modSp mod setBg">
        <pc:chgData name="Maria Sande Høyvik" userId="1b42eae7-9ea6-4049-a754-8994cd1b88b8" providerId="ADAL" clId="{32D53306-66D2-40E4-87F1-9BC979E75C11}" dt="2025-09-15T13:11:45.210" v="211" actId="14100"/>
        <pc:sldMkLst>
          <pc:docMk/>
          <pc:sldMk cId="3146947511" sldId="285"/>
        </pc:sldMkLst>
        <pc:spChg chg="add mod">
          <ac:chgData name="Maria Sande Høyvik" userId="1b42eae7-9ea6-4049-a754-8994cd1b88b8" providerId="ADAL" clId="{32D53306-66D2-40E4-87F1-9BC979E75C11}" dt="2025-09-15T13:11:45.210" v="211" actId="14100"/>
          <ac:spMkLst>
            <pc:docMk/>
            <pc:sldMk cId="3146947511" sldId="285"/>
            <ac:spMk id="3" creationId="{540171BA-8FE6-597F-D32A-41D6F9C2A08E}"/>
          </ac:spMkLst>
        </pc:spChg>
        <pc:spChg chg="mod">
          <ac:chgData name="Maria Sande Høyvik" userId="1b42eae7-9ea6-4049-a754-8994cd1b88b8" providerId="ADAL" clId="{32D53306-66D2-40E4-87F1-9BC979E75C11}" dt="2025-09-15T13:11:33.514" v="206" actId="14100"/>
          <ac:spMkLst>
            <pc:docMk/>
            <pc:sldMk cId="3146947511" sldId="285"/>
            <ac:spMk id="4" creationId="{E257D52E-227C-343D-5094-189368CF6710}"/>
          </ac:spMkLst>
        </pc:spChg>
      </pc:sldChg>
      <pc:sldChg chg="ord">
        <pc:chgData name="Maria Sande Høyvik" userId="1b42eae7-9ea6-4049-a754-8994cd1b88b8" providerId="ADAL" clId="{32D53306-66D2-40E4-87F1-9BC979E75C11}" dt="2025-09-15T13:26:44.493" v="443"/>
        <pc:sldMkLst>
          <pc:docMk/>
          <pc:sldMk cId="2809364220" sldId="287"/>
        </pc:sldMkLst>
      </pc:sldChg>
      <pc:sldChg chg="addSp delSp modSp mod">
        <pc:chgData name="Maria Sande Høyvik" userId="1b42eae7-9ea6-4049-a754-8994cd1b88b8" providerId="ADAL" clId="{32D53306-66D2-40E4-87F1-9BC979E75C11}" dt="2025-09-15T13:18:46.566" v="345" actId="20577"/>
        <pc:sldMkLst>
          <pc:docMk/>
          <pc:sldMk cId="418391852" sldId="289"/>
        </pc:sldMkLst>
        <pc:spChg chg="mod">
          <ac:chgData name="Maria Sande Høyvik" userId="1b42eae7-9ea6-4049-a754-8994cd1b88b8" providerId="ADAL" clId="{32D53306-66D2-40E4-87F1-9BC979E75C11}" dt="2025-09-15T13:18:46.566" v="345" actId="20577"/>
          <ac:spMkLst>
            <pc:docMk/>
            <pc:sldMk cId="418391852" sldId="289"/>
            <ac:spMk id="13" creationId="{CBF6B84E-29D2-B41F-BA8C-7BAA1C225A31}"/>
          </ac:spMkLst>
        </pc:spChg>
        <pc:picChg chg="add mod">
          <ac:chgData name="Maria Sande Høyvik" userId="1b42eae7-9ea6-4049-a754-8994cd1b88b8" providerId="ADAL" clId="{32D53306-66D2-40E4-87F1-9BC979E75C11}" dt="2025-09-15T13:18:34.509" v="337"/>
          <ac:picMkLst>
            <pc:docMk/>
            <pc:sldMk cId="418391852" sldId="289"/>
            <ac:picMk id="11" creationId="{3A843F41-7D3C-1D0E-1002-3BDE077FE96F}"/>
          </ac:picMkLst>
        </pc:picChg>
      </pc:sldChg>
      <pc:sldChg chg="modSp mod">
        <pc:chgData name="Maria Sande Høyvik" userId="1b42eae7-9ea6-4049-a754-8994cd1b88b8" providerId="ADAL" clId="{32D53306-66D2-40E4-87F1-9BC979E75C11}" dt="2025-09-15T13:49:19.702" v="873" actId="1076"/>
        <pc:sldMkLst>
          <pc:docMk/>
          <pc:sldMk cId="3509127894" sldId="425"/>
        </pc:sldMkLst>
        <pc:graphicFrameChg chg="mod">
          <ac:chgData name="Maria Sande Høyvik" userId="1b42eae7-9ea6-4049-a754-8994cd1b88b8" providerId="ADAL" clId="{32D53306-66D2-40E4-87F1-9BC979E75C11}" dt="2025-09-15T13:49:19.702" v="873" actId="1076"/>
          <ac:graphicFrameMkLst>
            <pc:docMk/>
            <pc:sldMk cId="3509127894" sldId="425"/>
            <ac:graphicFrameMk id="35" creationId="{A0667DC8-54F8-3E32-6F72-0B7FB91732C0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9:19.702" v="873" actId="1076"/>
          <ac:graphicFrameMkLst>
            <pc:docMk/>
            <pc:sldMk cId="3509127894" sldId="425"/>
            <ac:graphicFrameMk id="39" creationId="{8B55D118-A39D-5C7A-0757-921D1FBEF8CD}"/>
          </ac:graphicFrameMkLst>
        </pc:graphicFrameChg>
      </pc:sldChg>
      <pc:sldChg chg="modSp mod">
        <pc:chgData name="Maria Sande Høyvik" userId="1b42eae7-9ea6-4049-a754-8994cd1b88b8" providerId="ADAL" clId="{32D53306-66D2-40E4-87F1-9BC979E75C11}" dt="2025-09-15T13:10:10.436" v="196" actId="790"/>
        <pc:sldMkLst>
          <pc:docMk/>
          <pc:sldMk cId="851978179" sldId="426"/>
        </pc:sldMkLst>
        <pc:spChg chg="mod">
          <ac:chgData name="Maria Sande Høyvik" userId="1b42eae7-9ea6-4049-a754-8994cd1b88b8" providerId="ADAL" clId="{32D53306-66D2-40E4-87F1-9BC979E75C11}" dt="2025-09-15T13:10:10.436" v="196" actId="790"/>
          <ac:spMkLst>
            <pc:docMk/>
            <pc:sldMk cId="851978179" sldId="426"/>
            <ac:spMk id="28" creationId="{653CEB29-4839-1278-7FF8-2F230909D099}"/>
          </ac:spMkLst>
        </pc:spChg>
        <pc:spChg chg="mod">
          <ac:chgData name="Maria Sande Høyvik" userId="1b42eae7-9ea6-4049-a754-8994cd1b88b8" providerId="ADAL" clId="{32D53306-66D2-40E4-87F1-9BC979E75C11}" dt="2025-09-15T13:10:03.682" v="195" actId="20577"/>
          <ac:spMkLst>
            <pc:docMk/>
            <pc:sldMk cId="851978179" sldId="426"/>
            <ac:spMk id="29" creationId="{F7437078-0E79-0BB2-DA77-DA16FA7FCE45}"/>
          </ac:spMkLst>
        </pc:spChg>
        <pc:spChg chg="mod">
          <ac:chgData name="Maria Sande Høyvik" userId="1b42eae7-9ea6-4049-a754-8994cd1b88b8" providerId="ADAL" clId="{32D53306-66D2-40E4-87F1-9BC979E75C11}" dt="2025-09-15T13:09:55.820" v="189" actId="20577"/>
          <ac:spMkLst>
            <pc:docMk/>
            <pc:sldMk cId="851978179" sldId="426"/>
            <ac:spMk id="30" creationId="{B5AC1375-FD24-42EC-466D-7901A3D9DF16}"/>
          </ac:spMkLst>
        </pc:spChg>
        <pc:spChg chg="mod">
          <ac:chgData name="Maria Sande Høyvik" userId="1b42eae7-9ea6-4049-a754-8994cd1b88b8" providerId="ADAL" clId="{32D53306-66D2-40E4-87F1-9BC979E75C11}" dt="2025-09-15T13:09:29.919" v="173" actId="20577"/>
          <ac:spMkLst>
            <pc:docMk/>
            <pc:sldMk cId="851978179" sldId="426"/>
            <ac:spMk id="31" creationId="{E2936423-7CD0-A090-6668-3340FF49F85C}"/>
          </ac:spMkLst>
        </pc:spChg>
        <pc:spChg chg="mod">
          <ac:chgData name="Maria Sande Høyvik" userId="1b42eae7-9ea6-4049-a754-8994cd1b88b8" providerId="ADAL" clId="{32D53306-66D2-40E4-87F1-9BC979E75C11}" dt="2025-09-15T13:09:35.737" v="177" actId="20577"/>
          <ac:spMkLst>
            <pc:docMk/>
            <pc:sldMk cId="851978179" sldId="426"/>
            <ac:spMk id="32" creationId="{4EE74FE5-EC46-0F7B-E7B7-9574CFBB4E04}"/>
          </ac:spMkLst>
        </pc:spChg>
        <pc:spChg chg="mod">
          <ac:chgData name="Maria Sande Høyvik" userId="1b42eae7-9ea6-4049-a754-8994cd1b88b8" providerId="ADAL" clId="{32D53306-66D2-40E4-87F1-9BC979E75C11}" dt="2025-09-15T13:09:43.965" v="183" actId="20577"/>
          <ac:spMkLst>
            <pc:docMk/>
            <pc:sldMk cId="851978179" sldId="426"/>
            <ac:spMk id="33" creationId="{994F50FB-F0FD-8D3E-4656-24321FEAC256}"/>
          </ac:spMkLst>
        </pc:spChg>
        <pc:spChg chg="mod">
          <ac:chgData name="Maria Sande Høyvik" userId="1b42eae7-9ea6-4049-a754-8994cd1b88b8" providerId="ADAL" clId="{32D53306-66D2-40E4-87F1-9BC979E75C11}" dt="2025-09-15T13:09:49.366" v="187" actId="20577"/>
          <ac:spMkLst>
            <pc:docMk/>
            <pc:sldMk cId="851978179" sldId="426"/>
            <ac:spMk id="34" creationId="{6A9509FE-C903-9341-EB4D-61A2872F6126}"/>
          </ac:spMkLst>
        </pc:spChg>
      </pc:sldChg>
      <pc:sldChg chg="del">
        <pc:chgData name="Maria Sande Høyvik" userId="1b42eae7-9ea6-4049-a754-8994cd1b88b8" providerId="ADAL" clId="{32D53306-66D2-40E4-87F1-9BC979E75C11}" dt="2025-09-15T13:17:15.574" v="324" actId="47"/>
        <pc:sldMkLst>
          <pc:docMk/>
          <pc:sldMk cId="3747695466" sldId="427"/>
        </pc:sldMkLst>
      </pc:sldChg>
      <pc:sldChg chg="del">
        <pc:chgData name="Maria Sande Høyvik" userId="1b42eae7-9ea6-4049-a754-8994cd1b88b8" providerId="ADAL" clId="{32D53306-66D2-40E4-87F1-9BC979E75C11}" dt="2025-09-15T13:13:52.450" v="245" actId="47"/>
        <pc:sldMkLst>
          <pc:docMk/>
          <pc:sldMk cId="4290489002" sldId="430"/>
        </pc:sldMkLst>
      </pc:sldChg>
      <pc:sldChg chg="addSp delSp modSp mod modClrScheme chgLayout">
        <pc:chgData name="Maria Sande Høyvik" userId="1b42eae7-9ea6-4049-a754-8994cd1b88b8" providerId="ADAL" clId="{32D53306-66D2-40E4-87F1-9BC979E75C11}" dt="2025-09-15T13:24:05.516" v="428" actId="14100"/>
        <pc:sldMkLst>
          <pc:docMk/>
          <pc:sldMk cId="4247760415" sldId="434"/>
        </pc:sldMkLst>
        <pc:spChg chg="mod">
          <ac:chgData name="Maria Sande Høyvik" userId="1b42eae7-9ea6-4049-a754-8994cd1b88b8" providerId="ADAL" clId="{32D53306-66D2-40E4-87F1-9BC979E75C11}" dt="2025-09-15T13:20:16.050" v="357" actId="20577"/>
          <ac:spMkLst>
            <pc:docMk/>
            <pc:sldMk cId="4247760415" sldId="434"/>
            <ac:spMk id="2" creationId="{0DC524F9-813D-063F-10C3-349648FF273A}"/>
          </ac:spMkLst>
        </pc:spChg>
        <pc:spChg chg="add mod">
          <ac:chgData name="Maria Sande Høyvik" userId="1b42eae7-9ea6-4049-a754-8994cd1b88b8" providerId="ADAL" clId="{32D53306-66D2-40E4-87F1-9BC979E75C11}" dt="2025-09-15T13:24:05.516" v="428" actId="14100"/>
          <ac:spMkLst>
            <pc:docMk/>
            <pc:sldMk cId="4247760415" sldId="434"/>
            <ac:spMk id="6" creationId="{A59DE70D-2522-6380-F6DD-5BA6532999BF}"/>
          </ac:spMkLst>
        </pc:spChg>
        <pc:spChg chg="add mod">
          <ac:chgData name="Maria Sande Høyvik" userId="1b42eae7-9ea6-4049-a754-8994cd1b88b8" providerId="ADAL" clId="{32D53306-66D2-40E4-87F1-9BC979E75C11}" dt="2025-09-15T13:19:59.348" v="355"/>
          <ac:spMkLst>
            <pc:docMk/>
            <pc:sldMk cId="4247760415" sldId="434"/>
            <ac:spMk id="9" creationId="{353F783B-F23E-7153-5C0D-7FEFA34C0F23}"/>
          </ac:spMkLst>
        </pc:spChg>
        <pc:spChg chg="mod">
          <ac:chgData name="Maria Sande Høyvik" userId="1b42eae7-9ea6-4049-a754-8994cd1b88b8" providerId="ADAL" clId="{32D53306-66D2-40E4-87F1-9BC979E75C11}" dt="2025-09-15T13:19:32.309" v="353" actId="404"/>
          <ac:spMkLst>
            <pc:docMk/>
            <pc:sldMk cId="4247760415" sldId="434"/>
            <ac:spMk id="23" creationId="{CE3A35F9-C477-D93A-B6B5-AE07BEAE94C0}"/>
          </ac:spMkLst>
        </pc:spChg>
        <pc:picChg chg="add mod">
          <ac:chgData name="Maria Sande Høyvik" userId="1b42eae7-9ea6-4049-a754-8994cd1b88b8" providerId="ADAL" clId="{32D53306-66D2-40E4-87F1-9BC979E75C11}" dt="2025-09-15T13:19:00.969" v="348"/>
          <ac:picMkLst>
            <pc:docMk/>
            <pc:sldMk cId="4247760415" sldId="434"/>
            <ac:picMk id="3" creationId="{9BECBBF8-C6DB-432F-07C3-769407ABB181}"/>
          </ac:picMkLst>
        </pc:picChg>
      </pc:sldChg>
      <pc:sldChg chg="add del setBg">
        <pc:chgData name="Maria Sande Høyvik" userId="1b42eae7-9ea6-4049-a754-8994cd1b88b8" providerId="ADAL" clId="{32D53306-66D2-40E4-87F1-9BC979E75C11}" dt="2025-09-15T13:28:22.602" v="447" actId="47"/>
        <pc:sldMkLst>
          <pc:docMk/>
          <pc:sldMk cId="2779519678" sldId="437"/>
        </pc:sldMkLst>
      </pc:sldChg>
      <pc:sldChg chg="addSp modSp mod">
        <pc:chgData name="Maria Sande Høyvik" userId="1b42eae7-9ea6-4049-a754-8994cd1b88b8" providerId="ADAL" clId="{32D53306-66D2-40E4-87F1-9BC979E75C11}" dt="2025-09-15T13:31:42.949" v="536" actId="27636"/>
        <pc:sldMkLst>
          <pc:docMk/>
          <pc:sldMk cId="1156897628" sldId="443"/>
        </pc:sldMkLst>
        <pc:spChg chg="add mod">
          <ac:chgData name="Maria Sande Høyvik" userId="1b42eae7-9ea6-4049-a754-8994cd1b88b8" providerId="ADAL" clId="{32D53306-66D2-40E4-87F1-9BC979E75C11}" dt="2025-09-15T13:31:13.006" v="502" actId="1076"/>
          <ac:spMkLst>
            <pc:docMk/>
            <pc:sldMk cId="1156897628" sldId="443"/>
            <ac:spMk id="2" creationId="{8E5FFF93-C4BB-A22F-9447-C54CB0093E66}"/>
          </ac:spMkLst>
        </pc:spChg>
        <pc:spChg chg="mod">
          <ac:chgData name="Maria Sande Høyvik" userId="1b42eae7-9ea6-4049-a754-8994cd1b88b8" providerId="ADAL" clId="{32D53306-66D2-40E4-87F1-9BC979E75C11}" dt="2025-09-15T13:31:42.949" v="536" actId="27636"/>
          <ac:spMkLst>
            <pc:docMk/>
            <pc:sldMk cId="1156897628" sldId="443"/>
            <ac:spMk id="4" creationId="{68E47023-B0DF-4F05-A4D1-4068E011D884}"/>
          </ac:spMkLst>
        </pc:spChg>
        <pc:spChg chg="mod">
          <ac:chgData name="Maria Sande Høyvik" userId="1b42eae7-9ea6-4049-a754-8994cd1b88b8" providerId="ADAL" clId="{32D53306-66D2-40E4-87F1-9BC979E75C11}" dt="2025-09-15T13:30:50.727" v="496" actId="20577"/>
          <ac:spMkLst>
            <pc:docMk/>
            <pc:sldMk cId="1156897628" sldId="443"/>
            <ac:spMk id="12" creationId="{871D94AB-9AA3-DF3A-464A-D1CF93428283}"/>
          </ac:spMkLst>
        </pc:spChg>
        <pc:spChg chg="mod">
          <ac:chgData name="Maria Sande Høyvik" userId="1b42eae7-9ea6-4049-a754-8994cd1b88b8" providerId="ADAL" clId="{32D53306-66D2-40E4-87F1-9BC979E75C11}" dt="2025-09-15T13:31:22.857" v="503" actId="1076"/>
          <ac:spMkLst>
            <pc:docMk/>
            <pc:sldMk cId="1156897628" sldId="443"/>
            <ac:spMk id="17" creationId="{4B42C256-C3B1-673D-1F4D-142247353947}"/>
          </ac:spMkLst>
        </pc:spChg>
      </pc:sldChg>
      <pc:sldChg chg="addSp delSp modSp del mod">
        <pc:chgData name="Maria Sande Høyvik" userId="1b42eae7-9ea6-4049-a754-8994cd1b88b8" providerId="ADAL" clId="{32D53306-66D2-40E4-87F1-9BC979E75C11}" dt="2025-09-15T13:40:24.487" v="695" actId="2696"/>
        <pc:sldMkLst>
          <pc:docMk/>
          <pc:sldMk cId="1834607296" sldId="446"/>
        </pc:sldMkLst>
      </pc:sldChg>
      <pc:sldChg chg="del">
        <pc:chgData name="Maria Sande Høyvik" userId="1b42eae7-9ea6-4049-a754-8994cd1b88b8" providerId="ADAL" clId="{32D53306-66D2-40E4-87F1-9BC979E75C11}" dt="2025-09-15T13:41:23.694" v="726" actId="47"/>
        <pc:sldMkLst>
          <pc:docMk/>
          <pc:sldMk cId="5177376" sldId="447"/>
        </pc:sldMkLst>
      </pc:sldChg>
      <pc:sldChg chg="addSp delSp modSp mod">
        <pc:chgData name="Maria Sande Høyvik" userId="1b42eae7-9ea6-4049-a754-8994cd1b88b8" providerId="ADAL" clId="{32D53306-66D2-40E4-87F1-9BC979E75C11}" dt="2025-09-15T13:24:39.675" v="435" actId="14100"/>
        <pc:sldMkLst>
          <pc:docMk/>
          <pc:sldMk cId="3356061449" sldId="452"/>
        </pc:sldMkLst>
        <pc:spChg chg="add mod">
          <ac:chgData name="Maria Sande Høyvik" userId="1b42eae7-9ea6-4049-a754-8994cd1b88b8" providerId="ADAL" clId="{32D53306-66D2-40E4-87F1-9BC979E75C11}" dt="2025-09-15T13:22:07.919" v="385" actId="14100"/>
          <ac:spMkLst>
            <pc:docMk/>
            <pc:sldMk cId="3356061449" sldId="452"/>
            <ac:spMk id="9" creationId="{F2020F25-D1A6-FD8B-0DA9-1A6550CDDE8B}"/>
          </ac:spMkLst>
        </pc:spChg>
        <pc:spChg chg="mod">
          <ac:chgData name="Maria Sande Høyvik" userId="1b42eae7-9ea6-4049-a754-8994cd1b88b8" providerId="ADAL" clId="{32D53306-66D2-40E4-87F1-9BC979E75C11}" dt="2025-09-15T13:24:17.858" v="430" actId="14100"/>
          <ac:spMkLst>
            <pc:docMk/>
            <pc:sldMk cId="3356061449" sldId="452"/>
            <ac:spMk id="15" creationId="{9DC0051A-10BC-B898-2F95-420ED4A9E5D7}"/>
          </ac:spMkLst>
        </pc:spChg>
        <pc:spChg chg="add mod">
          <ac:chgData name="Maria Sande Høyvik" userId="1b42eae7-9ea6-4049-a754-8994cd1b88b8" providerId="ADAL" clId="{32D53306-66D2-40E4-87F1-9BC979E75C11}" dt="2025-09-15T13:22:15.707" v="387" actId="14100"/>
          <ac:spMkLst>
            <pc:docMk/>
            <pc:sldMk cId="3356061449" sldId="452"/>
            <ac:spMk id="16" creationId="{86FA2591-2FEB-9053-2203-2F3D3436983C}"/>
          </ac:spMkLst>
        </pc:spChg>
        <pc:spChg chg="add mod">
          <ac:chgData name="Maria Sande Høyvik" userId="1b42eae7-9ea6-4049-a754-8994cd1b88b8" providerId="ADAL" clId="{32D53306-66D2-40E4-87F1-9BC979E75C11}" dt="2025-09-15T13:24:00.474" v="422" actId="14100"/>
          <ac:spMkLst>
            <pc:docMk/>
            <pc:sldMk cId="3356061449" sldId="452"/>
            <ac:spMk id="18" creationId="{8529B85B-2303-727B-5B4B-80AEF638C4D4}"/>
          </ac:spMkLst>
        </pc:spChg>
        <pc:spChg chg="mod">
          <ac:chgData name="Maria Sande Høyvik" userId="1b42eae7-9ea6-4049-a754-8994cd1b88b8" providerId="ADAL" clId="{32D53306-66D2-40E4-87F1-9BC979E75C11}" dt="2025-09-15T13:24:27.507" v="433" actId="14100"/>
          <ac:spMkLst>
            <pc:docMk/>
            <pc:sldMk cId="3356061449" sldId="452"/>
            <ac:spMk id="21" creationId="{5A68E6B6-AD78-2E6D-2A38-3EE4F4B933A7}"/>
          </ac:spMkLst>
        </pc:spChg>
        <pc:spChg chg="mod">
          <ac:chgData name="Maria Sande Høyvik" userId="1b42eae7-9ea6-4049-a754-8994cd1b88b8" providerId="ADAL" clId="{32D53306-66D2-40E4-87F1-9BC979E75C11}" dt="2025-09-15T13:24:31.812" v="434" actId="14100"/>
          <ac:spMkLst>
            <pc:docMk/>
            <pc:sldMk cId="3356061449" sldId="452"/>
            <ac:spMk id="23" creationId="{13EEC073-E6AC-36D7-E35E-F6638B8B5027}"/>
          </ac:spMkLst>
        </pc:spChg>
        <pc:picChg chg="add mod">
          <ac:chgData name="Maria Sande Høyvik" userId="1b42eae7-9ea6-4049-a754-8994cd1b88b8" providerId="ADAL" clId="{32D53306-66D2-40E4-87F1-9BC979E75C11}" dt="2025-09-15T13:24:02.173" v="425" actId="14100"/>
          <ac:picMkLst>
            <pc:docMk/>
            <pc:sldMk cId="3356061449" sldId="452"/>
            <ac:picMk id="5" creationId="{10A65E90-AF44-36FF-A35C-78E9B680F10C}"/>
          </ac:picMkLst>
        </pc:picChg>
        <pc:picChg chg="add mod">
          <ac:chgData name="Maria Sande Høyvik" userId="1b42eae7-9ea6-4049-a754-8994cd1b88b8" providerId="ADAL" clId="{32D53306-66D2-40E4-87F1-9BC979E75C11}" dt="2025-09-15T13:24:02.868" v="426" actId="14100"/>
          <ac:picMkLst>
            <pc:docMk/>
            <pc:sldMk cId="3356061449" sldId="452"/>
            <ac:picMk id="14" creationId="{E1454D4F-9E64-EC07-80BE-FE0AAAD3FA06}"/>
          </ac:picMkLst>
        </pc:picChg>
        <pc:picChg chg="add mod">
          <ac:chgData name="Maria Sande Høyvik" userId="1b42eae7-9ea6-4049-a754-8994cd1b88b8" providerId="ADAL" clId="{32D53306-66D2-40E4-87F1-9BC979E75C11}" dt="2025-09-15T13:24:39.675" v="435" actId="14100"/>
          <ac:picMkLst>
            <pc:docMk/>
            <pc:sldMk cId="3356061449" sldId="452"/>
            <ac:picMk id="17" creationId="{57975C95-CAB0-BCE8-38D1-FA88D1D0461C}"/>
          </ac:picMkLst>
        </pc:picChg>
      </pc:sldChg>
      <pc:sldChg chg="addSp delSp modSp mod setBg modNotesTx">
        <pc:chgData name="Maria Sande Høyvik" userId="1b42eae7-9ea6-4049-a754-8994cd1b88b8" providerId="ADAL" clId="{32D53306-66D2-40E4-87F1-9BC979E75C11}" dt="2025-09-15T13:43:06.650" v="750" actId="20577"/>
        <pc:sldMkLst>
          <pc:docMk/>
          <pc:sldMk cId="1830402591" sldId="453"/>
        </pc:sldMkLst>
        <pc:spChg chg="add mod">
          <ac:chgData name="Maria Sande Høyvik" userId="1b42eae7-9ea6-4049-a754-8994cd1b88b8" providerId="ADAL" clId="{32D53306-66D2-40E4-87F1-9BC979E75C11}" dt="2025-09-15T13:42:36.140" v="746" actId="20577"/>
          <ac:spMkLst>
            <pc:docMk/>
            <pc:sldMk cId="1830402591" sldId="453"/>
            <ac:spMk id="11" creationId="{086F564B-0BC9-AF8F-FB54-E123DE36398A}"/>
          </ac:spMkLst>
        </pc:spChg>
        <pc:spChg chg="mod">
          <ac:chgData name="Maria Sande Høyvik" userId="1b42eae7-9ea6-4049-a754-8994cd1b88b8" providerId="ADAL" clId="{32D53306-66D2-40E4-87F1-9BC979E75C11}" dt="2025-09-15T13:42:17.062" v="735" actId="1076"/>
          <ac:spMkLst>
            <pc:docMk/>
            <pc:sldMk cId="1830402591" sldId="453"/>
            <ac:spMk id="13" creationId="{CBF6B84E-29D2-B41F-BA8C-7BAA1C225A31}"/>
          </ac:spMkLst>
        </pc:spChg>
        <pc:picChg chg="add mod">
          <ac:chgData name="Maria Sande Høyvik" userId="1b42eae7-9ea6-4049-a754-8994cd1b88b8" providerId="ADAL" clId="{32D53306-66D2-40E4-87F1-9BC979E75C11}" dt="2025-09-15T13:42:31.905" v="743"/>
          <ac:picMkLst>
            <pc:docMk/>
            <pc:sldMk cId="1830402591" sldId="453"/>
            <ac:picMk id="9" creationId="{C6A4D6FE-B190-34B4-36DF-4E26A846D7EF}"/>
          </ac:picMkLst>
        </pc:picChg>
      </pc:sldChg>
      <pc:sldChg chg="modSp mod">
        <pc:chgData name="Maria Sande Høyvik" userId="1b42eae7-9ea6-4049-a754-8994cd1b88b8" providerId="ADAL" clId="{32D53306-66D2-40E4-87F1-9BC979E75C11}" dt="2025-09-15T13:34:20.805" v="598" actId="20577"/>
        <pc:sldMkLst>
          <pc:docMk/>
          <pc:sldMk cId="4064300195" sldId="455"/>
        </pc:sldMkLst>
        <pc:spChg chg="mod">
          <ac:chgData name="Maria Sande Høyvik" userId="1b42eae7-9ea6-4049-a754-8994cd1b88b8" providerId="ADAL" clId="{32D53306-66D2-40E4-87F1-9BC979E75C11}" dt="2025-09-15T13:34:20.805" v="598" actId="20577"/>
          <ac:spMkLst>
            <pc:docMk/>
            <pc:sldMk cId="4064300195" sldId="455"/>
            <ac:spMk id="13" creationId="{CBF6B84E-29D2-B41F-BA8C-7BAA1C225A31}"/>
          </ac:spMkLst>
        </pc:spChg>
      </pc:sldChg>
      <pc:sldChg chg="modSp mod">
        <pc:chgData name="Maria Sande Høyvik" userId="1b42eae7-9ea6-4049-a754-8994cd1b88b8" providerId="ADAL" clId="{32D53306-66D2-40E4-87F1-9BC979E75C11}" dt="2025-09-15T13:33:06.717" v="596" actId="20577"/>
        <pc:sldMkLst>
          <pc:docMk/>
          <pc:sldMk cId="2745036255" sldId="456"/>
        </pc:sldMkLst>
        <pc:spChg chg="mod">
          <ac:chgData name="Maria Sande Høyvik" userId="1b42eae7-9ea6-4049-a754-8994cd1b88b8" providerId="ADAL" clId="{32D53306-66D2-40E4-87F1-9BC979E75C11}" dt="2025-09-15T13:33:06.717" v="596" actId="20577"/>
          <ac:spMkLst>
            <pc:docMk/>
            <pc:sldMk cId="2745036255" sldId="456"/>
            <ac:spMk id="17" creationId="{4B42C256-C3B1-673D-1F4D-142247353947}"/>
          </ac:spMkLst>
        </pc:spChg>
      </pc:sldChg>
      <pc:sldChg chg="addSp delSp modSp mod">
        <pc:chgData name="Maria Sande Høyvik" userId="1b42eae7-9ea6-4049-a754-8994cd1b88b8" providerId="ADAL" clId="{32D53306-66D2-40E4-87F1-9BC979E75C11}" dt="2025-09-15T13:18:07.417" v="331"/>
        <pc:sldMkLst>
          <pc:docMk/>
          <pc:sldMk cId="2862021083" sldId="457"/>
        </pc:sldMkLst>
        <pc:spChg chg="add mod">
          <ac:chgData name="Maria Sande Høyvik" userId="1b42eae7-9ea6-4049-a754-8994cd1b88b8" providerId="ADAL" clId="{32D53306-66D2-40E4-87F1-9BC979E75C11}" dt="2025-09-15T13:17:31.942" v="327"/>
          <ac:spMkLst>
            <pc:docMk/>
            <pc:sldMk cId="2862021083" sldId="457"/>
            <ac:spMk id="7" creationId="{2B181373-BCFD-C422-422C-E95378D1E301}"/>
          </ac:spMkLst>
        </pc:spChg>
        <pc:spChg chg="add mod">
          <ac:chgData name="Maria Sande Høyvik" userId="1b42eae7-9ea6-4049-a754-8994cd1b88b8" providerId="ADAL" clId="{32D53306-66D2-40E4-87F1-9BC979E75C11}" dt="2025-09-15T13:18:07.417" v="331"/>
          <ac:spMkLst>
            <pc:docMk/>
            <pc:sldMk cId="2862021083" sldId="457"/>
            <ac:spMk id="9" creationId="{7A0F1787-648E-F2D2-3FC4-F3DE6BC051A0}"/>
          </ac:spMkLst>
        </pc:spChg>
        <pc:spChg chg="mod">
          <ac:chgData name="Maria Sande Høyvik" userId="1b42eae7-9ea6-4049-a754-8994cd1b88b8" providerId="ADAL" clId="{32D53306-66D2-40E4-87F1-9BC979E75C11}" dt="2025-09-15T13:18:02.455" v="330" actId="1076"/>
          <ac:spMkLst>
            <pc:docMk/>
            <pc:sldMk cId="2862021083" sldId="457"/>
            <ac:spMk id="11" creationId="{DE20A4AA-7C51-016A-C3A8-2A3B5241A15A}"/>
          </ac:spMkLst>
        </pc:spChg>
        <pc:picChg chg="add mod">
          <ac:chgData name="Maria Sande Høyvik" userId="1b42eae7-9ea6-4049-a754-8994cd1b88b8" providerId="ADAL" clId="{32D53306-66D2-40E4-87F1-9BC979E75C11}" dt="2025-09-15T13:17:31.942" v="327"/>
          <ac:picMkLst>
            <pc:docMk/>
            <pc:sldMk cId="2862021083" sldId="457"/>
            <ac:picMk id="2" creationId="{6C244A34-AEF5-B1C0-9F71-B650F5B14BE7}"/>
          </ac:picMkLst>
        </pc:picChg>
      </pc:sldChg>
      <pc:sldChg chg="addSp delSp modSp mod setBg">
        <pc:chgData name="Maria Sande Høyvik" userId="1b42eae7-9ea6-4049-a754-8994cd1b88b8" providerId="ADAL" clId="{32D53306-66D2-40E4-87F1-9BC979E75C11}" dt="2025-09-15T13:29:38.930" v="453" actId="14100"/>
        <pc:sldMkLst>
          <pc:docMk/>
          <pc:sldMk cId="3858177717" sldId="460"/>
        </pc:sldMkLst>
        <pc:spChg chg="add mod">
          <ac:chgData name="Maria Sande Høyvik" userId="1b42eae7-9ea6-4049-a754-8994cd1b88b8" providerId="ADAL" clId="{32D53306-66D2-40E4-87F1-9BC979E75C11}" dt="2025-09-15T13:29:38.930" v="453" actId="14100"/>
          <ac:spMkLst>
            <pc:docMk/>
            <pc:sldMk cId="3858177717" sldId="460"/>
            <ac:spMk id="2" creationId="{D1DC63E4-AA20-319F-0A15-D6820593E5A9}"/>
          </ac:spMkLst>
        </pc:spChg>
      </pc:sldChg>
      <pc:sldChg chg="addSp delSp modSp mod modNotesTx">
        <pc:chgData name="Maria Sande Høyvik" userId="1b42eae7-9ea6-4049-a754-8994cd1b88b8" providerId="ADAL" clId="{32D53306-66D2-40E4-87F1-9BC979E75C11}" dt="2025-09-15T13:43:21.237" v="752" actId="20577"/>
        <pc:sldMkLst>
          <pc:docMk/>
          <pc:sldMk cId="3928134634" sldId="461"/>
        </pc:sldMkLst>
        <pc:spChg chg="add mod">
          <ac:chgData name="Maria Sande Høyvik" userId="1b42eae7-9ea6-4049-a754-8994cd1b88b8" providerId="ADAL" clId="{32D53306-66D2-40E4-87F1-9BC979E75C11}" dt="2025-09-15T13:42:41.584" v="749" actId="20577"/>
          <ac:spMkLst>
            <pc:docMk/>
            <pc:sldMk cId="3928134634" sldId="461"/>
            <ac:spMk id="9" creationId="{068BD05A-77CD-315B-DB86-ADF604EE97CA}"/>
          </ac:spMkLst>
        </pc:spChg>
        <pc:picChg chg="add mod">
          <ac:chgData name="Maria Sande Høyvik" userId="1b42eae7-9ea6-4049-a754-8994cd1b88b8" providerId="ADAL" clId="{32D53306-66D2-40E4-87F1-9BC979E75C11}" dt="2025-09-15T13:41:36.811" v="730"/>
          <ac:picMkLst>
            <pc:docMk/>
            <pc:sldMk cId="3928134634" sldId="461"/>
            <ac:picMk id="5" creationId="{A11F5EDD-8BB2-D3F7-FB0A-0599BC0095A1}"/>
          </ac:picMkLst>
        </pc:picChg>
      </pc:sldChg>
      <pc:sldChg chg="modNotesTx">
        <pc:chgData name="Maria Sande Høyvik" userId="1b42eae7-9ea6-4049-a754-8994cd1b88b8" providerId="ADAL" clId="{32D53306-66D2-40E4-87F1-9BC979E75C11}" dt="2025-09-15T13:49:37.219" v="888" actId="20577"/>
        <pc:sldMkLst>
          <pc:docMk/>
          <pc:sldMk cId="2417321458" sldId="462"/>
        </pc:sldMkLst>
      </pc:sldChg>
      <pc:sldChg chg="modSp mod">
        <pc:chgData name="Maria Sande Høyvik" userId="1b42eae7-9ea6-4049-a754-8994cd1b88b8" providerId="ADAL" clId="{32D53306-66D2-40E4-87F1-9BC979E75C11}" dt="2025-09-15T13:20:41.527" v="361" actId="12"/>
        <pc:sldMkLst>
          <pc:docMk/>
          <pc:sldMk cId="4264880262" sldId="464"/>
        </pc:sldMkLst>
        <pc:spChg chg="mod">
          <ac:chgData name="Maria Sande Høyvik" userId="1b42eae7-9ea6-4049-a754-8994cd1b88b8" providerId="ADAL" clId="{32D53306-66D2-40E4-87F1-9BC979E75C11}" dt="2025-09-15T13:20:41.527" v="361" actId="12"/>
          <ac:spMkLst>
            <pc:docMk/>
            <pc:sldMk cId="4264880262" sldId="464"/>
            <ac:spMk id="3" creationId="{AC2EA51E-8479-11EE-B82B-9CEFC65BAC6E}"/>
          </ac:spMkLst>
        </pc:spChg>
        <pc:spChg chg="mod">
          <ac:chgData name="Maria Sande Høyvik" userId="1b42eae7-9ea6-4049-a754-8994cd1b88b8" providerId="ADAL" clId="{32D53306-66D2-40E4-87F1-9BC979E75C11}" dt="2025-09-15T13:20:37.276" v="359" actId="12"/>
          <ac:spMkLst>
            <pc:docMk/>
            <pc:sldMk cId="4264880262" sldId="464"/>
            <ac:spMk id="4" creationId="{E00C878F-7C33-907B-26DE-A1A7A2CCE505}"/>
          </ac:spMkLst>
        </pc:spChg>
      </pc:sldChg>
      <pc:sldChg chg="addSp delSp modSp add mod modCm modNotesTx">
        <pc:chgData name="Maria Sande Høyvik" userId="1b42eae7-9ea6-4049-a754-8994cd1b88b8" providerId="ADAL" clId="{32D53306-66D2-40E4-87F1-9BC979E75C11}" dt="2025-09-15T13:09:03.750" v="168" actId="255"/>
        <pc:sldMkLst>
          <pc:docMk/>
          <pc:sldMk cId="1844374165" sldId="467"/>
        </pc:sldMkLst>
        <pc:spChg chg="mod">
          <ac:chgData name="Maria Sande Høyvik" userId="1b42eae7-9ea6-4049-a754-8994cd1b88b8" providerId="ADAL" clId="{32D53306-66D2-40E4-87F1-9BC979E75C11}" dt="2025-09-15T13:07:04.385" v="74" actId="20577"/>
          <ac:spMkLst>
            <pc:docMk/>
            <pc:sldMk cId="1844374165" sldId="467"/>
            <ac:spMk id="2" creationId="{B419CEF0-512F-0F19-C66D-9A389F32CF55}"/>
          </ac:spMkLst>
        </pc:spChg>
        <pc:spChg chg="add mod">
          <ac:chgData name="Maria Sande Høyvik" userId="1b42eae7-9ea6-4049-a754-8994cd1b88b8" providerId="ADAL" clId="{32D53306-66D2-40E4-87F1-9BC979E75C11}" dt="2025-09-15T13:07:35.160" v="76"/>
          <ac:spMkLst>
            <pc:docMk/>
            <pc:sldMk cId="1844374165" sldId="467"/>
            <ac:spMk id="3" creationId="{8AF1F02D-F164-9161-5143-8645B3DC2040}"/>
          </ac:spMkLst>
        </pc:spChg>
        <pc:spChg chg="mod">
          <ac:chgData name="Maria Sande Høyvik" userId="1b42eae7-9ea6-4049-a754-8994cd1b88b8" providerId="ADAL" clId="{32D53306-66D2-40E4-87F1-9BC979E75C11}" dt="2025-09-15T13:08:44.012" v="164" actId="20577"/>
          <ac:spMkLst>
            <pc:docMk/>
            <pc:sldMk cId="1844374165" sldId="467"/>
            <ac:spMk id="7" creationId="{E3E20633-5D08-91F6-240D-3B64C2157864}"/>
          </ac:spMkLst>
        </pc:spChg>
        <pc:spChg chg="mod">
          <ac:chgData name="Maria Sande Høyvik" userId="1b42eae7-9ea6-4049-a754-8994cd1b88b8" providerId="ADAL" clId="{32D53306-66D2-40E4-87F1-9BC979E75C11}" dt="2025-09-15T13:09:03.750" v="168" actId="255"/>
          <ac:spMkLst>
            <pc:docMk/>
            <pc:sldMk cId="1844374165" sldId="467"/>
            <ac:spMk id="13" creationId="{51757125-1B2C-AEC8-EE86-2D6BA84CAE7F}"/>
          </ac:spMkLst>
        </pc:spChg>
        <pc:spChg chg="mod">
          <ac:chgData name="Maria Sande Høyvik" userId="1b42eae7-9ea6-4049-a754-8994cd1b88b8" providerId="ADAL" clId="{32D53306-66D2-40E4-87F1-9BC979E75C11}" dt="2025-09-15T13:06:55.155" v="72" actId="20577"/>
          <ac:spMkLst>
            <pc:docMk/>
            <pc:sldMk cId="1844374165" sldId="467"/>
            <ac:spMk id="17" creationId="{6E0EC041-7431-DA6C-F8C4-AFA273A29F64}"/>
          </ac:spMkLst>
        </pc:spChg>
        <pc:spChg chg="mod">
          <ac:chgData name="Maria Sande Høyvik" userId="1b42eae7-9ea6-4049-a754-8994cd1b88b8" providerId="ADAL" clId="{32D53306-66D2-40E4-87F1-9BC979E75C11}" dt="2025-09-15T13:06:48.332" v="63" actId="20577"/>
          <ac:spMkLst>
            <pc:docMk/>
            <pc:sldMk cId="1844374165" sldId="467"/>
            <ac:spMk id="18" creationId="{6C9EA3E9-2CCF-4E91-080F-754124122C88}"/>
          </ac:spMkLst>
        </pc:spChg>
        <pc:spChg chg="mod">
          <ac:chgData name="Maria Sande Høyvik" userId="1b42eae7-9ea6-4049-a754-8994cd1b88b8" providerId="ADAL" clId="{32D53306-66D2-40E4-87F1-9BC979E75C11}" dt="2025-09-15T13:06:45.683" v="60" actId="14100"/>
          <ac:spMkLst>
            <pc:docMk/>
            <pc:sldMk cId="1844374165" sldId="467"/>
            <ac:spMk id="19" creationId="{5C7C631D-0AAC-8470-711B-453F6B059F1E}"/>
          </ac:spMkLst>
        </pc:spChg>
        <pc:spChg chg="mod">
          <ac:chgData name="Maria Sande Høyvik" userId="1b42eae7-9ea6-4049-a754-8994cd1b88b8" providerId="ADAL" clId="{32D53306-66D2-40E4-87F1-9BC979E75C11}" dt="2025-09-15T13:06:28.717" v="38" actId="20577"/>
          <ac:spMkLst>
            <pc:docMk/>
            <pc:sldMk cId="1844374165" sldId="467"/>
            <ac:spMk id="31" creationId="{A3ABCFF3-6F36-2A8F-6647-E9C929A9050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ia Sande Høyvik" userId="1b42eae7-9ea6-4049-a754-8994cd1b88b8" providerId="ADAL" clId="{32D53306-66D2-40E4-87F1-9BC979E75C11}" dt="2025-09-15T13:06:34.338" v="40" actId="20577"/>
              <pc2:cmMkLst xmlns:pc2="http://schemas.microsoft.com/office/powerpoint/2019/9/main/command">
                <pc:docMk/>
                <pc:sldMk cId="1844374165" sldId="467"/>
                <pc2:cmMk id="{44F3636B-890D-4EB4-834A-768F5DB460F7}"/>
              </pc2:cmMkLst>
            </pc226:cmChg>
          </p:ext>
        </pc:extLst>
      </pc:sldChg>
      <pc:sldChg chg="modSp add mod setBg">
        <pc:chgData name="Maria Sande Høyvik" userId="1b42eae7-9ea6-4049-a754-8994cd1b88b8" providerId="ADAL" clId="{32D53306-66D2-40E4-87F1-9BC979E75C11}" dt="2025-09-15T13:41:07.060" v="725"/>
        <pc:sldMkLst>
          <pc:docMk/>
          <pc:sldMk cId="3289549849" sldId="468"/>
        </pc:sldMkLst>
        <pc:spChg chg="mod">
          <ac:chgData name="Maria Sande Høyvik" userId="1b42eae7-9ea6-4049-a754-8994cd1b88b8" providerId="ADAL" clId="{32D53306-66D2-40E4-87F1-9BC979E75C11}" dt="2025-09-15T13:40:40.381" v="716" actId="948"/>
          <ac:spMkLst>
            <pc:docMk/>
            <pc:sldMk cId="3289549849" sldId="468"/>
            <ac:spMk id="3" creationId="{4E671D7F-4608-1BB6-AF2E-6A7C47724C81}"/>
          </ac:spMkLst>
        </pc:spChg>
        <pc:spChg chg="mod">
          <ac:chgData name="Maria Sande Høyvik" userId="1b42eae7-9ea6-4049-a754-8994cd1b88b8" providerId="ADAL" clId="{32D53306-66D2-40E4-87F1-9BC979E75C11}" dt="2025-09-15T13:40:40.381" v="717" actId="207"/>
          <ac:spMkLst>
            <pc:docMk/>
            <pc:sldMk cId="3289549849" sldId="468"/>
            <ac:spMk id="4" creationId="{1B60006D-85D5-664B-3150-9F24BA1EA2BF}"/>
          </ac:spMkLst>
        </pc:spChg>
        <pc:spChg chg="mod">
          <ac:chgData name="Maria Sande Høyvik" userId="1b42eae7-9ea6-4049-a754-8994cd1b88b8" providerId="ADAL" clId="{32D53306-66D2-40E4-87F1-9BC979E75C11}" dt="2025-09-15T13:40:40.387" v="719" actId="948"/>
          <ac:spMkLst>
            <pc:docMk/>
            <pc:sldMk cId="3289549849" sldId="468"/>
            <ac:spMk id="14" creationId="{56FC20E6-5558-07FA-F951-9060E2E9A130}"/>
          </ac:spMkLst>
        </pc:spChg>
        <pc:spChg chg="mod">
          <ac:chgData name="Maria Sande Høyvik" userId="1b42eae7-9ea6-4049-a754-8994cd1b88b8" providerId="ADAL" clId="{32D53306-66D2-40E4-87F1-9BC979E75C11}" dt="2025-09-15T13:40:40.387" v="721" actId="948"/>
          <ac:spMkLst>
            <pc:docMk/>
            <pc:sldMk cId="3289549849" sldId="468"/>
            <ac:spMk id="17" creationId="{FB4CEE55-2E50-7D45-F69F-4E3A9E4154A5}"/>
          </ac:spMkLst>
        </pc:spChg>
        <pc:graphicFrameChg chg="mod">
          <ac:chgData name="Maria Sande Høyvik" userId="1b42eae7-9ea6-4049-a754-8994cd1b88b8" providerId="ADAL" clId="{32D53306-66D2-40E4-87F1-9BC979E75C11}" dt="2025-09-15T13:41:07.060" v="725"/>
          <ac:graphicFrameMkLst>
            <pc:docMk/>
            <pc:sldMk cId="3289549849" sldId="468"/>
            <ac:graphicFrameMk id="6" creationId="{DF91755C-8037-40C8-A6C0-DFF835FF21D3}"/>
          </ac:graphicFrameMkLst>
        </pc:graphicFrameChg>
      </pc:sldChg>
      <pc:sldChg chg="addSp delSp modSp add mod">
        <pc:chgData name="Maria Sande Høyvik" userId="1b42eae7-9ea6-4049-a754-8994cd1b88b8" providerId="ADAL" clId="{32D53306-66D2-40E4-87F1-9BC979E75C11}" dt="2025-09-15T13:13:43.513" v="244"/>
        <pc:sldMkLst>
          <pc:docMk/>
          <pc:sldMk cId="2462457223" sldId="469"/>
        </pc:sldMkLst>
        <pc:spChg chg="mod">
          <ac:chgData name="Maria Sande Høyvik" userId="1b42eae7-9ea6-4049-a754-8994cd1b88b8" providerId="ADAL" clId="{32D53306-66D2-40E4-87F1-9BC979E75C11}" dt="2025-09-15T13:13:36.473" v="242" actId="20577"/>
          <ac:spMkLst>
            <pc:docMk/>
            <pc:sldMk cId="2462457223" sldId="469"/>
            <ac:spMk id="2" creationId="{929F4C8A-934B-2F38-CC15-3F1455B4D113}"/>
          </ac:spMkLst>
        </pc:spChg>
        <pc:spChg chg="mod">
          <ac:chgData name="Maria Sande Høyvik" userId="1b42eae7-9ea6-4049-a754-8994cd1b88b8" providerId="ADAL" clId="{32D53306-66D2-40E4-87F1-9BC979E75C11}" dt="2025-09-15T13:12:50.407" v="220" actId="1076"/>
          <ac:spMkLst>
            <pc:docMk/>
            <pc:sldMk cId="2462457223" sldId="469"/>
            <ac:spMk id="4" creationId="{9B7BB3E7-85C3-743B-0F57-85FE62BF9A74}"/>
          </ac:spMkLst>
        </pc:spChg>
        <pc:spChg chg="add mod">
          <ac:chgData name="Maria Sande Høyvik" userId="1b42eae7-9ea6-4049-a754-8994cd1b88b8" providerId="ADAL" clId="{32D53306-66D2-40E4-87F1-9BC979E75C11}" dt="2025-09-15T13:13:43.513" v="244"/>
          <ac:spMkLst>
            <pc:docMk/>
            <pc:sldMk cId="2462457223" sldId="469"/>
            <ac:spMk id="16" creationId="{88C57E2F-6AB2-E593-EEEC-00F32350F14E}"/>
          </ac:spMkLst>
        </pc:spChg>
        <pc:spChg chg="mod">
          <ac:chgData name="Maria Sande Høyvik" userId="1b42eae7-9ea6-4049-a754-8994cd1b88b8" providerId="ADAL" clId="{32D53306-66D2-40E4-87F1-9BC979E75C11}" dt="2025-09-15T13:12:16.397" v="215" actId="1076"/>
          <ac:spMkLst>
            <pc:docMk/>
            <pc:sldMk cId="2462457223" sldId="469"/>
            <ac:spMk id="18" creationId="{874591C9-7686-B11E-D2A9-A727A42C1889}"/>
          </ac:spMkLst>
        </pc:spChg>
        <pc:spChg chg="mod">
          <ac:chgData name="Maria Sande Høyvik" userId="1b42eae7-9ea6-4049-a754-8994cd1b88b8" providerId="ADAL" clId="{32D53306-66D2-40E4-87F1-9BC979E75C11}" dt="2025-09-15T13:12:59.835" v="222" actId="20577"/>
          <ac:spMkLst>
            <pc:docMk/>
            <pc:sldMk cId="2462457223" sldId="469"/>
            <ac:spMk id="19" creationId="{1123EE16-1C40-8738-9C57-1434916653E3}"/>
          </ac:spMkLst>
        </pc:spChg>
        <pc:spChg chg="mod">
          <ac:chgData name="Maria Sande Høyvik" userId="1b42eae7-9ea6-4049-a754-8994cd1b88b8" providerId="ADAL" clId="{32D53306-66D2-40E4-87F1-9BC979E75C11}" dt="2025-09-15T13:13:09.100" v="226" actId="14100"/>
          <ac:spMkLst>
            <pc:docMk/>
            <pc:sldMk cId="2462457223" sldId="469"/>
            <ac:spMk id="22" creationId="{76B13DF7-3B7E-8177-59B3-805E90C96A40}"/>
          </ac:spMkLst>
        </pc:spChg>
        <pc:spChg chg="mod">
          <ac:chgData name="Maria Sande Høyvik" userId="1b42eae7-9ea6-4049-a754-8994cd1b88b8" providerId="ADAL" clId="{32D53306-66D2-40E4-87F1-9BC979E75C11}" dt="2025-09-15T13:12:39.487" v="218" actId="1076"/>
          <ac:spMkLst>
            <pc:docMk/>
            <pc:sldMk cId="2462457223" sldId="469"/>
            <ac:spMk id="25" creationId="{24C3B9DF-6F16-BA40-97EB-E27F1CC06A07}"/>
          </ac:spMkLst>
        </pc:spChg>
        <pc:spChg chg="mod">
          <ac:chgData name="Maria Sande Høyvik" userId="1b42eae7-9ea6-4049-a754-8994cd1b88b8" providerId="ADAL" clId="{32D53306-66D2-40E4-87F1-9BC979E75C11}" dt="2025-09-15T13:13:18.495" v="230" actId="14100"/>
          <ac:spMkLst>
            <pc:docMk/>
            <pc:sldMk cId="2462457223" sldId="469"/>
            <ac:spMk id="26" creationId="{4F071BD3-070B-BDF7-93FD-3C14FBA0705B}"/>
          </ac:spMkLst>
        </pc:spChg>
        <pc:spChg chg="mod">
          <ac:chgData name="Maria Sande Høyvik" userId="1b42eae7-9ea6-4049-a754-8994cd1b88b8" providerId="ADAL" clId="{32D53306-66D2-40E4-87F1-9BC979E75C11}" dt="2025-09-15T13:13:31.610" v="237" actId="14100"/>
          <ac:spMkLst>
            <pc:docMk/>
            <pc:sldMk cId="2462457223" sldId="469"/>
            <ac:spMk id="28" creationId="{CEEFA3E0-2246-CFB7-7CBB-954613FB1615}"/>
          </ac:spMkLst>
        </pc:spChg>
        <pc:spChg chg="mod">
          <ac:chgData name="Maria Sande Høyvik" userId="1b42eae7-9ea6-4049-a754-8994cd1b88b8" providerId="ADAL" clId="{32D53306-66D2-40E4-87F1-9BC979E75C11}" dt="2025-09-15T13:13:26.248" v="233" actId="14100"/>
          <ac:spMkLst>
            <pc:docMk/>
            <pc:sldMk cId="2462457223" sldId="469"/>
            <ac:spMk id="34" creationId="{899808F3-6BDE-57CB-86ED-69415BF10FCD}"/>
          </ac:spMkLst>
        </pc:spChg>
        <pc:grpChg chg="mod">
          <ac:chgData name="Maria Sande Høyvik" userId="1b42eae7-9ea6-4049-a754-8994cd1b88b8" providerId="ADAL" clId="{32D53306-66D2-40E4-87F1-9BC979E75C11}" dt="2025-09-15T13:13:12.058" v="228"/>
          <ac:grpSpMkLst>
            <pc:docMk/>
            <pc:sldMk cId="2462457223" sldId="469"/>
            <ac:grpSpMk id="3" creationId="{649D7862-A442-14B7-C1A9-DD7C608C443D}"/>
          </ac:grpSpMkLst>
        </pc:grpChg>
        <pc:grpChg chg="mod">
          <ac:chgData name="Maria Sande Høyvik" userId="1b42eae7-9ea6-4049-a754-8994cd1b88b8" providerId="ADAL" clId="{32D53306-66D2-40E4-87F1-9BC979E75C11}" dt="2025-09-15T13:13:23.480" v="232"/>
          <ac:grpSpMkLst>
            <pc:docMk/>
            <pc:sldMk cId="2462457223" sldId="469"/>
            <ac:grpSpMk id="7" creationId="{9DB8E772-8006-26D7-7016-37C5056D431D}"/>
          </ac:grpSpMkLst>
        </pc:grpChg>
        <pc:picChg chg="mod">
          <ac:chgData name="Maria Sande Høyvik" userId="1b42eae7-9ea6-4049-a754-8994cd1b88b8" providerId="ADAL" clId="{32D53306-66D2-40E4-87F1-9BC979E75C11}" dt="2025-09-15T13:13:12.058" v="228"/>
          <ac:picMkLst>
            <pc:docMk/>
            <pc:sldMk cId="2462457223" sldId="469"/>
            <ac:picMk id="21" creationId="{40EF9A0E-8546-4215-E80B-F73AE9F4676B}"/>
          </ac:picMkLst>
        </pc:picChg>
        <pc:picChg chg="mod">
          <ac:chgData name="Maria Sande Høyvik" userId="1b42eae7-9ea6-4049-a754-8994cd1b88b8" providerId="ADAL" clId="{32D53306-66D2-40E4-87F1-9BC979E75C11}" dt="2025-09-15T13:13:23.480" v="232"/>
          <ac:picMkLst>
            <pc:docMk/>
            <pc:sldMk cId="2462457223" sldId="469"/>
            <ac:picMk id="33" creationId="{AA05BAA3-C716-5E77-44F1-281E8A4B74B7}"/>
          </ac:picMkLst>
        </pc:picChg>
      </pc:sldChg>
      <pc:sldChg chg="addSp delSp modSp add mod">
        <pc:chgData name="Maria Sande Høyvik" userId="1b42eae7-9ea6-4049-a754-8994cd1b88b8" providerId="ADAL" clId="{32D53306-66D2-40E4-87F1-9BC979E75C11}" dt="2025-09-15T13:16:57.729" v="323" actId="1076"/>
        <pc:sldMkLst>
          <pc:docMk/>
          <pc:sldMk cId="1704817513" sldId="470"/>
        </pc:sldMkLst>
        <pc:spChg chg="mod">
          <ac:chgData name="Maria Sande Høyvik" userId="1b42eae7-9ea6-4049-a754-8994cd1b88b8" providerId="ADAL" clId="{32D53306-66D2-40E4-87F1-9BC979E75C11}" dt="2025-09-15T13:16:28.045" v="321" actId="20577"/>
          <ac:spMkLst>
            <pc:docMk/>
            <pc:sldMk cId="1704817513" sldId="470"/>
            <ac:spMk id="2" creationId="{82D76E0F-D1C0-9643-5529-869F5646E84C}"/>
          </ac:spMkLst>
        </pc:spChg>
        <pc:spChg chg="add mod">
          <ac:chgData name="Maria Sande Høyvik" userId="1b42eae7-9ea6-4049-a754-8994cd1b88b8" providerId="ADAL" clId="{32D53306-66D2-40E4-87F1-9BC979E75C11}" dt="2025-09-15T13:14:16.585" v="248"/>
          <ac:spMkLst>
            <pc:docMk/>
            <pc:sldMk cId="1704817513" sldId="470"/>
            <ac:spMk id="3" creationId="{7C7D7F53-D8C0-FD0D-5C0E-408B3EE32068}"/>
          </ac:spMkLst>
        </pc:spChg>
        <pc:spChg chg="mod">
          <ac:chgData name="Maria Sande Høyvik" userId="1b42eae7-9ea6-4049-a754-8994cd1b88b8" providerId="ADAL" clId="{32D53306-66D2-40E4-87F1-9BC979E75C11}" dt="2025-09-15T13:15:26.489" v="288" actId="1076"/>
          <ac:spMkLst>
            <pc:docMk/>
            <pc:sldMk cId="1704817513" sldId="470"/>
            <ac:spMk id="4" creationId="{87D84F2F-72FD-0685-4E23-055ABC68E851}"/>
          </ac:spMkLst>
        </pc:spChg>
        <pc:spChg chg="mod">
          <ac:chgData name="Maria Sande Høyvik" userId="1b42eae7-9ea6-4049-a754-8994cd1b88b8" providerId="ADAL" clId="{32D53306-66D2-40E4-87F1-9BC979E75C11}" dt="2025-09-15T13:14:55.230" v="266" actId="1076"/>
          <ac:spMkLst>
            <pc:docMk/>
            <pc:sldMk cId="1704817513" sldId="470"/>
            <ac:spMk id="18" creationId="{A284A727-F337-3343-EA35-E6A52EA16BED}"/>
          </ac:spMkLst>
        </pc:spChg>
        <pc:spChg chg="mod">
          <ac:chgData name="Maria Sande Høyvik" userId="1b42eae7-9ea6-4049-a754-8994cd1b88b8" providerId="ADAL" clId="{32D53306-66D2-40E4-87F1-9BC979E75C11}" dt="2025-09-15T13:16:57.729" v="323" actId="1076"/>
          <ac:spMkLst>
            <pc:docMk/>
            <pc:sldMk cId="1704817513" sldId="470"/>
            <ac:spMk id="19" creationId="{EE0592E0-5BB7-BB23-9043-7A89D3915A10}"/>
          </ac:spMkLst>
        </pc:spChg>
        <pc:spChg chg="mod">
          <ac:chgData name="Maria Sande Høyvik" userId="1b42eae7-9ea6-4049-a754-8994cd1b88b8" providerId="ADAL" clId="{32D53306-66D2-40E4-87F1-9BC979E75C11}" dt="2025-09-15T13:14:32.098" v="256" actId="14100"/>
          <ac:spMkLst>
            <pc:docMk/>
            <pc:sldMk cId="1704817513" sldId="470"/>
            <ac:spMk id="22" creationId="{71412E6B-8A3D-C619-BB78-97CE682F9CF6}"/>
          </ac:spMkLst>
        </pc:spChg>
        <pc:spChg chg="mod">
          <ac:chgData name="Maria Sande Høyvik" userId="1b42eae7-9ea6-4049-a754-8994cd1b88b8" providerId="ADAL" clId="{32D53306-66D2-40E4-87F1-9BC979E75C11}" dt="2025-09-15T13:15:09.777" v="272" actId="1076"/>
          <ac:spMkLst>
            <pc:docMk/>
            <pc:sldMk cId="1704817513" sldId="470"/>
            <ac:spMk id="25" creationId="{D95CE26C-0E60-05EF-F47C-39DA37885ED0}"/>
          </ac:spMkLst>
        </pc:spChg>
        <pc:spChg chg="mod">
          <ac:chgData name="Maria Sande Høyvik" userId="1b42eae7-9ea6-4049-a754-8994cd1b88b8" providerId="ADAL" clId="{32D53306-66D2-40E4-87F1-9BC979E75C11}" dt="2025-09-15T13:14:27.014" v="255" actId="14100"/>
          <ac:spMkLst>
            <pc:docMk/>
            <pc:sldMk cId="1704817513" sldId="470"/>
            <ac:spMk id="26" creationId="{731175FD-2CD5-A1A9-EEF3-C514ABF920CF}"/>
          </ac:spMkLst>
        </pc:spChg>
        <pc:spChg chg="mod">
          <ac:chgData name="Maria Sande Høyvik" userId="1b42eae7-9ea6-4049-a754-8994cd1b88b8" providerId="ADAL" clId="{32D53306-66D2-40E4-87F1-9BC979E75C11}" dt="2025-09-15T13:14:45.647" v="264" actId="14100"/>
          <ac:spMkLst>
            <pc:docMk/>
            <pc:sldMk cId="1704817513" sldId="470"/>
            <ac:spMk id="28" creationId="{C750A64C-1EE4-8A62-128B-3CD5A80EF0F9}"/>
          </ac:spMkLst>
        </pc:spChg>
        <pc:spChg chg="mod">
          <ac:chgData name="Maria Sande Høyvik" userId="1b42eae7-9ea6-4049-a754-8994cd1b88b8" providerId="ADAL" clId="{32D53306-66D2-40E4-87F1-9BC979E75C11}" dt="2025-09-15T13:14:37.950" v="260" actId="14100"/>
          <ac:spMkLst>
            <pc:docMk/>
            <pc:sldMk cId="1704817513" sldId="470"/>
            <ac:spMk id="34" creationId="{45E5BED7-3EAA-ABC0-D903-FF412BA435AA}"/>
          </ac:spMkLst>
        </pc:spChg>
      </pc:sldChg>
      <pc:sldChg chg="modSp add mod">
        <pc:chgData name="Maria Sande Høyvik" userId="1b42eae7-9ea6-4049-a754-8994cd1b88b8" providerId="ADAL" clId="{32D53306-66D2-40E4-87F1-9BC979E75C11}" dt="2025-09-15T13:40:18.580" v="694" actId="20577"/>
        <pc:sldMkLst>
          <pc:docMk/>
          <pc:sldMk cId="1148135754" sldId="471"/>
        </pc:sldMkLst>
        <pc:spChg chg="mod">
          <ac:chgData name="Maria Sande Høyvik" userId="1b42eae7-9ea6-4049-a754-8994cd1b88b8" providerId="ADAL" clId="{32D53306-66D2-40E4-87F1-9BC979E75C11}" dt="2025-09-15T13:38:50.418" v="642" actId="20577"/>
          <ac:spMkLst>
            <pc:docMk/>
            <pc:sldMk cId="1148135754" sldId="471"/>
            <ac:spMk id="12" creationId="{F8EE22EF-3E3E-EB12-DEC0-A087527BFAC0}"/>
          </ac:spMkLst>
        </pc:spChg>
        <pc:spChg chg="mod">
          <ac:chgData name="Maria Sande Høyvik" userId="1b42eae7-9ea6-4049-a754-8994cd1b88b8" providerId="ADAL" clId="{32D53306-66D2-40E4-87F1-9BC979E75C11}" dt="2025-09-15T13:40:18.580" v="694" actId="20577"/>
          <ac:spMkLst>
            <pc:docMk/>
            <pc:sldMk cId="1148135754" sldId="471"/>
            <ac:spMk id="15" creationId="{A5469D5A-512C-C859-1610-46AD4AEC06F8}"/>
          </ac:spMkLst>
        </pc:spChg>
        <pc:spChg chg="mod">
          <ac:chgData name="Maria Sande Høyvik" userId="1b42eae7-9ea6-4049-a754-8994cd1b88b8" providerId="ADAL" clId="{32D53306-66D2-40E4-87F1-9BC979E75C11}" dt="2025-09-15T13:40:06.540" v="692" actId="20577"/>
          <ac:spMkLst>
            <pc:docMk/>
            <pc:sldMk cId="1148135754" sldId="471"/>
            <ac:spMk id="22" creationId="{65EAAA16-E51C-FD98-031C-0E6853AB62DD}"/>
          </ac:spMkLst>
        </pc:spChg>
        <pc:spChg chg="mod">
          <ac:chgData name="Maria Sande Høyvik" userId="1b42eae7-9ea6-4049-a754-8994cd1b88b8" providerId="ADAL" clId="{32D53306-66D2-40E4-87F1-9BC979E75C11}" dt="2025-09-15T13:39:22.332" v="677" actId="14100"/>
          <ac:spMkLst>
            <pc:docMk/>
            <pc:sldMk cId="1148135754" sldId="471"/>
            <ac:spMk id="24" creationId="{5CD71694-D420-05B4-29E3-74D1A7836B3D}"/>
          </ac:spMkLst>
        </pc:spChg>
      </pc:sldChg>
      <pc:sldChg chg="addSp delSp modSp add mod ord">
        <pc:chgData name="Maria Sande Høyvik" userId="1b42eae7-9ea6-4049-a754-8994cd1b88b8" providerId="ADAL" clId="{32D53306-66D2-40E4-87F1-9BC979E75C11}" dt="2025-09-15T13:49:00.588" v="872" actId="20577"/>
        <pc:sldMkLst>
          <pc:docMk/>
          <pc:sldMk cId="4228469317" sldId="472"/>
        </pc:sldMkLst>
        <pc:spChg chg="add mod">
          <ac:chgData name="Maria Sande Høyvik" userId="1b42eae7-9ea6-4049-a754-8994cd1b88b8" providerId="ADAL" clId="{32D53306-66D2-40E4-87F1-9BC979E75C11}" dt="2025-09-15T13:46:28.066" v="788"/>
          <ac:spMkLst>
            <pc:docMk/>
            <pc:sldMk cId="4228469317" sldId="472"/>
            <ac:spMk id="7" creationId="{608AC01C-D063-F6B9-0D9A-40090A3BA3E5}"/>
          </ac:spMkLst>
        </pc:spChg>
        <pc:graphicFrameChg chg="mod">
          <ac:chgData name="Maria Sande Høyvik" userId="1b42eae7-9ea6-4049-a754-8994cd1b88b8" providerId="ADAL" clId="{32D53306-66D2-40E4-87F1-9BC979E75C11}" dt="2025-09-15T13:46:09.957" v="783" actId="20577"/>
          <ac:graphicFrameMkLst>
            <pc:docMk/>
            <pc:sldMk cId="4228469317" sldId="472"/>
            <ac:graphicFrameMk id="15" creationId="{2831B6B7-A5AF-8C24-EEDF-EDF3D5D880DB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6:01.235" v="776" actId="6549"/>
          <ac:graphicFrameMkLst>
            <pc:docMk/>
            <pc:sldMk cId="4228469317" sldId="472"/>
            <ac:graphicFrameMk id="16" creationId="{C52E1D20-850A-3D13-92E7-F6FB8FF65705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8:30.233" v="851" actId="404"/>
          <ac:graphicFrameMkLst>
            <pc:docMk/>
            <pc:sldMk cId="4228469317" sldId="472"/>
            <ac:graphicFrameMk id="17" creationId="{2CDC0855-F489-3199-ADB0-6776E026A4B6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9:00.588" v="872" actId="20577"/>
          <ac:graphicFrameMkLst>
            <pc:docMk/>
            <pc:sldMk cId="4228469317" sldId="472"/>
            <ac:graphicFrameMk id="18" creationId="{7FC24B3E-7EFC-A346-563A-61482C7B253C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8:52.215" v="858" actId="20577"/>
          <ac:graphicFrameMkLst>
            <pc:docMk/>
            <pc:sldMk cId="4228469317" sldId="472"/>
            <ac:graphicFrameMk id="19" creationId="{1469D37A-529B-4681-F1EC-D0595B27C920}"/>
          </ac:graphicFrameMkLst>
        </pc:graphicFrameChg>
        <pc:graphicFrameChg chg="mod">
          <ac:chgData name="Maria Sande Høyvik" userId="1b42eae7-9ea6-4049-a754-8994cd1b88b8" providerId="ADAL" clId="{32D53306-66D2-40E4-87F1-9BC979E75C11}" dt="2025-09-15T13:47:33.297" v="818" actId="20577"/>
          <ac:graphicFrameMkLst>
            <pc:docMk/>
            <pc:sldMk cId="4228469317" sldId="472"/>
            <ac:graphicFrameMk id="20" creationId="{E07A0DA7-AB54-9272-E8FF-37711AB502FB}"/>
          </ac:graphicFrameMkLst>
        </pc:graphicFrameChg>
        <pc:picChg chg="add mod">
          <ac:chgData name="Maria Sande Høyvik" userId="1b42eae7-9ea6-4049-a754-8994cd1b88b8" providerId="ADAL" clId="{32D53306-66D2-40E4-87F1-9BC979E75C11}" dt="2025-09-15T13:45:55.098" v="773" actId="208"/>
          <ac:picMkLst>
            <pc:docMk/>
            <pc:sldMk cId="4228469317" sldId="472"/>
            <ac:picMk id="6" creationId="{A49FF62F-F96A-1F47-3486-967929B367CC}"/>
          </ac:picMkLst>
        </pc:picChg>
      </pc:sldChg>
      <pc:sldMasterChg chg="delSldLayout">
        <pc:chgData name="Maria Sande Høyvik" userId="1b42eae7-9ea6-4049-a754-8994cd1b88b8" providerId="ADAL" clId="{32D53306-66D2-40E4-87F1-9BC979E75C11}" dt="2025-09-15T13:28:22.602" v="447" actId="47"/>
        <pc:sldMasterMkLst>
          <pc:docMk/>
          <pc:sldMasterMk cId="3392286848" sldId="2147483693"/>
        </pc:sldMasterMkLst>
        <pc:sldLayoutChg chg="del">
          <pc:chgData name="Maria Sande Høyvik" userId="1b42eae7-9ea6-4049-a754-8994cd1b88b8" providerId="ADAL" clId="{32D53306-66D2-40E4-87F1-9BC979E75C11}" dt="2025-09-15T13:28:22.602" v="447" actId="47"/>
          <pc:sldLayoutMkLst>
            <pc:docMk/>
            <pc:sldMasterMk cId="3392286848" sldId="2147483693"/>
            <pc:sldLayoutMk cId="1332276381" sldId="214748374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morsnes\Downloads\detaljer%20(boa)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eldh\AppData\Local\Microsoft\Windows\INetCache\Content.Outlook\64QHFSFZ\SV-fak_Inntekter%20-%20tabell%20til%20presentasjon%20Marit%20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eldh\AppData\Local\Microsoft\Windows\INetCache\Content.Outlook\64QHFSFZ\SV-fak_Inntekter%20-%20tabell%20til%20presentasjon%20Marit%20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[detaljer (boa) (2).xlsx]Ark1!Pivottabell1</c:name>
    <c:fmtId val="3"/>
  </c:pivotSource>
  <c:chart>
    <c:autoTitleDeleted val="1"/>
    <c:pivotFmts>
      <c:pivotFmt>
        <c:idx val="0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3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4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5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7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8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</c:pivotFmts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Engelsk!$B$18</c:f>
              <c:strCache>
                <c:ptCount val="1"/>
                <c:pt idx="0">
                  <c:v>Government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Engelsk!$D$17:$I$17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Engelsk!$D$18:$I$18</c:f>
              <c:numCache>
                <c:formatCode>#,##0</c:formatCode>
                <c:ptCount val="6"/>
                <c:pt idx="0">
                  <c:v>517.02037781000001</c:v>
                </c:pt>
                <c:pt idx="1">
                  <c:v>517.0995836699999</c:v>
                </c:pt>
                <c:pt idx="2">
                  <c:v>512.02073574999747</c:v>
                </c:pt>
                <c:pt idx="3">
                  <c:v>553.14058787000135</c:v>
                </c:pt>
                <c:pt idx="4">
                  <c:v>563.44545244999836</c:v>
                </c:pt>
                <c:pt idx="5">
                  <c:v>588.80802654999889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59D-4420-8352-C32FD976BCB4}"/>
            </c:ext>
          </c:extLst>
        </c:ser>
        <c:ser>
          <c:idx val="1"/>
          <c:order val="1"/>
          <c:tx>
            <c:strRef>
              <c:f>Engelsk!$B$19</c:f>
              <c:strCache>
                <c:ptCount val="1"/>
                <c:pt idx="0">
                  <c:v>EU funding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Engelsk!$D$17:$I$17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Engelsk!$D$19:$I$19</c:f>
              <c:numCache>
                <c:formatCode>#,##0</c:formatCode>
                <c:ptCount val="6"/>
                <c:pt idx="0">
                  <c:v>39.434560809999986</c:v>
                </c:pt>
                <c:pt idx="1">
                  <c:v>48.520967799999994</c:v>
                </c:pt>
                <c:pt idx="2">
                  <c:v>51.529444210000001</c:v>
                </c:pt>
                <c:pt idx="3">
                  <c:v>45.763781439999988</c:v>
                </c:pt>
                <c:pt idx="4">
                  <c:v>45.575526229999987</c:v>
                </c:pt>
                <c:pt idx="5">
                  <c:v>56.416606520000002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59D-4420-8352-C32FD976BCB4}"/>
            </c:ext>
          </c:extLst>
        </c:ser>
        <c:ser>
          <c:idx val="2"/>
          <c:order val="2"/>
          <c:tx>
            <c:strRef>
              <c:f>Engelsk!$B$20</c:f>
              <c:strCache>
                <c:ptCount val="1"/>
                <c:pt idx="0">
                  <c:v>Research Council of Norway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Engelsk!$D$17:$I$17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Engelsk!$D$20:$I$20</c:f>
              <c:numCache>
                <c:formatCode>#,##0</c:formatCode>
                <c:ptCount val="6"/>
                <c:pt idx="0">
                  <c:v>98.83945657000001</c:v>
                </c:pt>
                <c:pt idx="1">
                  <c:v>101.50878315999999</c:v>
                </c:pt>
                <c:pt idx="2">
                  <c:v>121.35727789000001</c:v>
                </c:pt>
                <c:pt idx="3">
                  <c:v>161.58180388</c:v>
                </c:pt>
                <c:pt idx="4">
                  <c:v>172.54746943000001</c:v>
                </c:pt>
                <c:pt idx="5">
                  <c:v>165.55095660000003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59D-4420-8352-C32FD976BCB4}"/>
            </c:ext>
          </c:extLst>
        </c:ser>
        <c:ser>
          <c:idx val="3"/>
          <c:order val="3"/>
          <c:tx>
            <c:strRef>
              <c:f>Engelsk!$B$21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Engelsk!$D$17:$I$17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Engelsk!$D$21:$I$21</c:f>
              <c:numCache>
                <c:formatCode>#,##0</c:formatCode>
                <c:ptCount val="6"/>
                <c:pt idx="0">
                  <c:v>23.172282850000002</c:v>
                </c:pt>
                <c:pt idx="1">
                  <c:v>22.678261659999997</c:v>
                </c:pt>
                <c:pt idx="2">
                  <c:v>31.967088719999996</c:v>
                </c:pt>
                <c:pt idx="3">
                  <c:v>42.148755460000004</c:v>
                </c:pt>
                <c:pt idx="4">
                  <c:v>46.850671340000005</c:v>
                </c:pt>
                <c:pt idx="5">
                  <c:v>39.251949140000001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E59D-4420-8352-C32FD976B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9429472"/>
        <c:axId val="2139429952"/>
      </c:barChart>
      <c:catAx>
        <c:axId val="21394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39429952"/>
        <c:crosses val="autoZero"/>
        <c:auto val="1"/>
        <c:lblAlgn val="ctr"/>
        <c:lblOffset val="100"/>
        <c:noMultiLvlLbl val="0"/>
      </c:catAx>
      <c:valAx>
        <c:axId val="213942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MILLIon</a:t>
                </a:r>
                <a:r>
                  <a:rPr lang="nb-NO" baseline="0"/>
                  <a:t> NOK</a:t>
                </a:r>
                <a:endParaRPr lang="nb-N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39429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Engelsk!$I$17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8D2-4E11-A2CB-9CBABD86447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D2-4E11-A2CB-9CBABD86447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8D2-4E11-A2CB-9CBABD864471}"/>
              </c:ext>
            </c:extLst>
          </c:dPt>
          <c:dLbls>
            <c:dLbl>
              <c:idx val="0"/>
              <c:layout>
                <c:manualLayout>
                  <c:x val="-2.442002442002442E-3"/>
                  <c:y val="2.60798629061694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D2-4E11-A2CB-9CBABD864471}"/>
                </c:ext>
              </c:extLst>
            </c:dLbl>
            <c:dLbl>
              <c:idx val="1"/>
              <c:layout>
                <c:manualLayout>
                  <c:x val="-0.12698412698412706"/>
                  <c:y val="-1.1953132415055352E-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D2-4E11-A2CB-9CBABD86447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C8D2-4E11-A2CB-9CBABD86447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Engelsk!$B$19:$B$21</c:f>
              <c:strCache>
                <c:ptCount val="3"/>
                <c:pt idx="0">
                  <c:v>EU funding</c:v>
                </c:pt>
                <c:pt idx="1">
                  <c:v>Research Council of Norway</c:v>
                </c:pt>
                <c:pt idx="2">
                  <c:v>Other</c:v>
                </c:pt>
              </c:strCache>
            </c:strRef>
          </c:cat>
          <c:val>
            <c:numRef>
              <c:f>Engelsk!$I$19:$I$21</c:f>
              <c:numCache>
                <c:formatCode>#,##0</c:formatCode>
                <c:ptCount val="3"/>
                <c:pt idx="0">
                  <c:v>56.416606520000002</c:v>
                </c:pt>
                <c:pt idx="1">
                  <c:v>165.55095660000003</c:v>
                </c:pt>
                <c:pt idx="2">
                  <c:v>39.251949140000001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D2-4E11-A2CB-9CBABD86447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Students in total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'Ark1'!$A$2</c:f>
              <c:strCache>
                <c:ptCount val="1"/>
                <c:pt idx="0">
                  <c:v>Antall studenter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F8-4152-BCD3-47A9723FBB4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F8-4152-BCD3-47A9723FBB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'Ark1'!$B$1:$C$1</c:f>
              <c:strCache>
                <c:ptCount val="2"/>
                <c:pt idx="0">
                  <c:v>kvinner</c:v>
                </c:pt>
                <c:pt idx="1">
                  <c:v>menn</c:v>
                </c:pt>
              </c:strCache>
            </c:strRef>
          </c:cat>
          <c:val>
            <c:numRef>
              <c:f>'Ark1'!$B$2:$C$2</c:f>
              <c:numCache>
                <c:formatCode>General</c:formatCode>
                <c:ptCount val="2"/>
                <c:pt idx="0">
                  <c:v>3310</c:v>
                </c:pt>
                <c:pt idx="1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F8-4152-BCD3-47A9723FBB4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Master students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'Ark1'!$A$3</c:f>
              <c:strCache>
                <c:ptCount val="1"/>
                <c:pt idx="0">
                  <c:v>masterstudenter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19-4899-A5FF-07A3DD9BB14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19-4899-A5FF-07A3DD9BB1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'Ark1'!$B$3:$C$3</c:f>
              <c:numCache>
                <c:formatCode>General</c:formatCode>
                <c:ptCount val="2"/>
                <c:pt idx="0">
                  <c:v>1365</c:v>
                </c:pt>
                <c:pt idx="1">
                  <c:v>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9-4899-A5FF-07A3DD9BB14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Completed doctoral</a:t>
            </a:r>
            <a:r>
              <a:rPr lang="en-US" sz="1600" baseline="0" dirty="0"/>
              <a:t> degrees</a:t>
            </a:r>
            <a:endParaRPr 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'Ark1'!$A$4</c:f>
              <c:strCache>
                <c:ptCount val="1"/>
                <c:pt idx="0">
                  <c:v>doktorgrader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E6-4F8C-8EE4-1C44F267014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E6-4F8C-8EE4-1C44F26701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'Ark1'!$B$4:$C$4</c:f>
              <c:numCache>
                <c:formatCode>General</c:formatCode>
                <c:ptCount val="2"/>
                <c:pt idx="0">
                  <c:v>33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E6-4F8C-8EE4-1C44F267014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Post doctoral fellows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'Ark1'!$A$5</c:f>
              <c:strCache>
                <c:ptCount val="1"/>
                <c:pt idx="0">
                  <c:v>postdok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6E-47B9-AAC8-777943E244C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6E-47B9-AAC8-777943E244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'Ark1'!$B$5:$C$5</c:f>
              <c:numCache>
                <c:formatCode>General</c:formatCode>
                <c:ptCount val="2"/>
                <c:pt idx="0">
                  <c:v>54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6E-47B9-AAC8-777943E244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Associate</a:t>
            </a:r>
            <a:r>
              <a:rPr lang="en-US" sz="2000" baseline="0" dirty="0"/>
              <a:t> Professors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'Ark1'!$A$6</c:f>
              <c:strCache>
                <c:ptCount val="1"/>
                <c:pt idx="0">
                  <c:v>førsteama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B-45BB-9636-F0CB29D3EF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6B-45BB-9636-F0CB29D3E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'Ark1'!$B$6:$C$6</c:f>
              <c:numCache>
                <c:formatCode>General</c:formatCode>
                <c:ptCount val="2"/>
                <c:pt idx="0">
                  <c:v>30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6B-45BB-9636-F0CB29D3EFF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Professors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'Ark1'!$A$7</c:f>
              <c:strCache>
                <c:ptCount val="1"/>
                <c:pt idx="0">
                  <c:v>professorer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59-46AC-B752-63AB1DFEE8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59-46AC-B752-63AB1DFEE8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'Ark1'!$B$7:$C$7</c:f>
              <c:numCache>
                <c:formatCode>General</c:formatCode>
                <c:ptCount val="2"/>
                <c:pt idx="0">
                  <c:v>44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59-46AC-B752-63AB1DFEE8C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svg"/><Relationship Id="rId1" Type="http://schemas.openxmlformats.org/officeDocument/2006/relationships/image" Target="../media/image80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svg"/><Relationship Id="rId1" Type="http://schemas.openxmlformats.org/officeDocument/2006/relationships/image" Target="../media/image80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C535BA-4356-4C11-91C9-BD30122D8AEF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C5B8651-CCE6-4819-81DF-71343F525A1F}">
      <dgm:prSet phldrT="[Text]"/>
      <dgm:spPr>
        <a:xfrm rot="16200000">
          <a:off x="-462035" y="465228"/>
          <a:ext cx="2050686" cy="1120229"/>
        </a:xfrm>
        <a:prstGeom prst="flowChartManualOperation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Internship</a:t>
          </a:r>
        </a:p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work life experience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resources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</dgm:t>
    </dgm:pt>
    <dgm:pt modelId="{BC5EDFE2-E537-4A89-AE17-9DB28BAEEAEB}" type="parTrans" cxnId="{DDA64D3D-B246-491D-9D79-AC893AD7173B}">
      <dgm:prSet/>
      <dgm:spPr/>
      <dgm:t>
        <a:bodyPr/>
        <a:lstStyle/>
        <a:p>
          <a:endParaRPr lang="en-US"/>
        </a:p>
      </dgm:t>
    </dgm:pt>
    <dgm:pt modelId="{7E002529-34D4-4172-BF11-F04C3CF0C089}" type="sibTrans" cxnId="{DDA64D3D-B246-491D-9D79-AC893AD7173B}">
      <dgm:prSet/>
      <dgm:spPr/>
      <dgm:t>
        <a:bodyPr/>
        <a:lstStyle/>
        <a:p>
          <a:endParaRPr lang="en-US"/>
        </a:p>
      </dgm:t>
    </dgm:pt>
    <dgm:pt modelId="{6E37D352-5B14-424D-8CB5-E1EA5DE95DFF}">
      <dgm:prSet phldrT="[Text]"/>
      <dgm:spPr>
        <a:xfrm rot="16200000">
          <a:off x="742210" y="465228"/>
          <a:ext cx="2050686" cy="1120229"/>
        </a:xfrm>
        <a:prstGeom prst="flowChartManualOperation">
          <a:avLst/>
        </a:prstGeom>
        <a:solidFill>
          <a:srgbClr val="ED7D31">
            <a:hueOff val="-363841"/>
            <a:satOff val="-20982"/>
            <a:lumOff val="215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Active </a:t>
          </a:r>
          <a:b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learning</a:t>
          </a:r>
        </a:p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learn to learn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relevance to </a:t>
          </a:r>
          <a:b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working life</a:t>
          </a:r>
        </a:p>
      </dgm:t>
    </dgm:pt>
    <dgm:pt modelId="{E3BF2FDA-48FD-45B3-82EA-4DF81E3DA2C4}" type="parTrans" cxnId="{8EAED6C1-601A-49C8-81C4-D47A98FD8226}">
      <dgm:prSet/>
      <dgm:spPr/>
      <dgm:t>
        <a:bodyPr/>
        <a:lstStyle/>
        <a:p>
          <a:endParaRPr lang="en-US"/>
        </a:p>
      </dgm:t>
    </dgm:pt>
    <dgm:pt modelId="{D27F34E5-A5E6-4494-960D-71A4B65B11E2}" type="sibTrans" cxnId="{8EAED6C1-601A-49C8-81C4-D47A98FD8226}">
      <dgm:prSet/>
      <dgm:spPr/>
      <dgm:t>
        <a:bodyPr/>
        <a:lstStyle/>
        <a:p>
          <a:endParaRPr lang="en-US"/>
        </a:p>
      </dgm:t>
    </dgm:pt>
    <dgm:pt modelId="{CAFC4A3B-8E0D-4F8C-B057-49F641F5738E}">
      <dgm:prSet phldrT="[Text]"/>
      <dgm:spPr>
        <a:xfrm rot="16200000">
          <a:off x="1946457" y="465228"/>
          <a:ext cx="2050686" cy="1120229"/>
        </a:xfrm>
        <a:prstGeom prst="flowChartManualOperation">
          <a:avLst/>
        </a:prstGeom>
        <a:solidFill>
          <a:srgbClr val="ED7D31">
            <a:hueOff val="-727682"/>
            <a:satOff val="-41964"/>
            <a:lumOff val="431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Career  competence</a:t>
          </a:r>
        </a:p>
        <a:p>
          <a:pPr>
            <a:buNone/>
          </a:pP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Knowledge of and  communicate own competencies</a:t>
          </a:r>
        </a:p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</a:t>
          </a:r>
          <a:r>
            <a:rPr lang="en-US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transission</a:t>
          </a: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from studies to work</a:t>
          </a:r>
        </a:p>
      </dgm:t>
    </dgm:pt>
    <dgm:pt modelId="{5361155B-5512-4DFB-88B9-08BCCEF50A41}" type="parTrans" cxnId="{7B62BAFB-0890-482D-8318-AB328E1C10DF}">
      <dgm:prSet/>
      <dgm:spPr/>
      <dgm:t>
        <a:bodyPr/>
        <a:lstStyle/>
        <a:p>
          <a:endParaRPr lang="en-US"/>
        </a:p>
      </dgm:t>
    </dgm:pt>
    <dgm:pt modelId="{F1D4FAF3-7F3B-41A5-8FE9-54DB764D977B}" type="sibTrans" cxnId="{7B62BAFB-0890-482D-8318-AB328E1C10DF}">
      <dgm:prSet/>
      <dgm:spPr/>
      <dgm:t>
        <a:bodyPr/>
        <a:lstStyle/>
        <a:p>
          <a:endParaRPr lang="en-US"/>
        </a:p>
      </dgm:t>
    </dgm:pt>
    <dgm:pt modelId="{845E220F-6815-4738-981B-3401E72E9292}">
      <dgm:prSet phldrT="[Text]"/>
      <dgm:spPr>
        <a:xfrm rot="16200000">
          <a:off x="3150703" y="465228"/>
          <a:ext cx="2050686" cy="1120229"/>
        </a:xfrm>
        <a:prstGeom prst="flowChartManualOperation">
          <a:avLst/>
        </a:prstGeom>
        <a:solidFill>
          <a:srgbClr val="ED7D31">
            <a:hueOff val="-1091522"/>
            <a:satOff val="-62946"/>
            <a:lumOff val="647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Alumni</a:t>
          </a:r>
        </a:p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ambassadors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job profiles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</dgm:t>
    </dgm:pt>
    <dgm:pt modelId="{604644B9-6A14-4011-8AE4-6213397DACF1}" type="parTrans" cxnId="{BBECF3F5-1B40-4D48-B476-D942CE9429D8}">
      <dgm:prSet/>
      <dgm:spPr/>
      <dgm:t>
        <a:bodyPr/>
        <a:lstStyle/>
        <a:p>
          <a:endParaRPr lang="en-US"/>
        </a:p>
      </dgm:t>
    </dgm:pt>
    <dgm:pt modelId="{754B6CCD-8E24-4E0F-8B89-263EC1A2EDBF}" type="sibTrans" cxnId="{BBECF3F5-1B40-4D48-B476-D942CE9429D8}">
      <dgm:prSet/>
      <dgm:spPr/>
      <dgm:t>
        <a:bodyPr/>
        <a:lstStyle/>
        <a:p>
          <a:endParaRPr lang="en-US"/>
        </a:p>
      </dgm:t>
    </dgm:pt>
    <dgm:pt modelId="{BF9F08D9-1F32-4937-B8B3-CE4435F3E714}">
      <dgm:prSet phldrT="[Text]"/>
      <dgm:spPr>
        <a:xfrm rot="16200000">
          <a:off x="4354949" y="465228"/>
          <a:ext cx="2050686" cy="1120229"/>
        </a:xfrm>
        <a:prstGeom prst="flowChartManualOperation">
          <a:avLst/>
        </a:prstGeom>
        <a:solidFill>
          <a:srgbClr val="ED7D31">
            <a:hueOff val="-1455363"/>
            <a:satOff val="-83928"/>
            <a:lumOff val="862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Society </a:t>
          </a:r>
          <a:b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b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and working life</a:t>
          </a:r>
        </a:p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relevance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point of contact </a:t>
          </a:r>
          <a:b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and frequency 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76A7FEC6-469F-4BC1-90FC-CF96DBA52C4A}" type="parTrans" cxnId="{38C63032-FD2D-4C81-AD2E-E7D6BEF1D464}">
      <dgm:prSet/>
      <dgm:spPr/>
      <dgm:t>
        <a:bodyPr/>
        <a:lstStyle/>
        <a:p>
          <a:endParaRPr lang="en-US"/>
        </a:p>
      </dgm:t>
    </dgm:pt>
    <dgm:pt modelId="{F8B8A051-84DF-4A2A-AF0D-6A1ABCA7A14F}" type="sibTrans" cxnId="{38C63032-FD2D-4C81-AD2E-E7D6BEF1D464}">
      <dgm:prSet/>
      <dgm:spPr/>
      <dgm:t>
        <a:bodyPr/>
        <a:lstStyle/>
        <a:p>
          <a:endParaRPr lang="en-US"/>
        </a:p>
      </dgm:t>
    </dgm:pt>
    <dgm:pt modelId="{DE96C576-669D-4770-959A-F108EA29285D}" type="pres">
      <dgm:prSet presAssocID="{41C535BA-4356-4C11-91C9-BD30122D8AEF}" presName="Name0" presStyleCnt="0">
        <dgm:presLayoutVars>
          <dgm:dir/>
          <dgm:resizeHandles val="exact"/>
        </dgm:presLayoutVars>
      </dgm:prSet>
      <dgm:spPr/>
    </dgm:pt>
    <dgm:pt modelId="{C72B1B94-92B5-457B-8C9A-109369D366E3}" type="pres">
      <dgm:prSet presAssocID="{1C5B8651-CCE6-4819-81DF-71343F525A1F}" presName="node" presStyleLbl="node1" presStyleIdx="0" presStyleCnt="5">
        <dgm:presLayoutVars>
          <dgm:bulletEnabled val="1"/>
        </dgm:presLayoutVars>
      </dgm:prSet>
      <dgm:spPr/>
    </dgm:pt>
    <dgm:pt modelId="{8828FEE5-4A12-4FBF-AE2C-1319D3A4DB45}" type="pres">
      <dgm:prSet presAssocID="{7E002529-34D4-4172-BF11-F04C3CF0C089}" presName="sibTrans" presStyleCnt="0"/>
      <dgm:spPr/>
    </dgm:pt>
    <dgm:pt modelId="{BE3FE087-9866-4988-9C17-02AF05973100}" type="pres">
      <dgm:prSet presAssocID="{6E37D352-5B14-424D-8CB5-E1EA5DE95DFF}" presName="node" presStyleLbl="node1" presStyleIdx="1" presStyleCnt="5">
        <dgm:presLayoutVars>
          <dgm:bulletEnabled val="1"/>
        </dgm:presLayoutVars>
      </dgm:prSet>
      <dgm:spPr/>
    </dgm:pt>
    <dgm:pt modelId="{36CAD5B8-B4A5-415B-B772-84E242190678}" type="pres">
      <dgm:prSet presAssocID="{D27F34E5-A5E6-4494-960D-71A4B65B11E2}" presName="sibTrans" presStyleCnt="0"/>
      <dgm:spPr/>
    </dgm:pt>
    <dgm:pt modelId="{42A072B2-DECC-468C-8C08-F8EF79CDD910}" type="pres">
      <dgm:prSet presAssocID="{CAFC4A3B-8E0D-4F8C-B057-49F641F5738E}" presName="node" presStyleLbl="node1" presStyleIdx="2" presStyleCnt="5">
        <dgm:presLayoutVars>
          <dgm:bulletEnabled val="1"/>
        </dgm:presLayoutVars>
      </dgm:prSet>
      <dgm:spPr/>
    </dgm:pt>
    <dgm:pt modelId="{B6136931-40C5-4961-8177-8770E95F622C}" type="pres">
      <dgm:prSet presAssocID="{F1D4FAF3-7F3B-41A5-8FE9-54DB764D977B}" presName="sibTrans" presStyleCnt="0"/>
      <dgm:spPr/>
    </dgm:pt>
    <dgm:pt modelId="{DCB5F94F-6881-4542-923B-B4181C174C77}" type="pres">
      <dgm:prSet presAssocID="{845E220F-6815-4738-981B-3401E72E9292}" presName="node" presStyleLbl="node1" presStyleIdx="3" presStyleCnt="5">
        <dgm:presLayoutVars>
          <dgm:bulletEnabled val="1"/>
        </dgm:presLayoutVars>
      </dgm:prSet>
      <dgm:spPr/>
    </dgm:pt>
    <dgm:pt modelId="{616E9465-5100-4953-B4A2-1C8F5CC50BC0}" type="pres">
      <dgm:prSet presAssocID="{754B6CCD-8E24-4E0F-8B89-263EC1A2EDBF}" presName="sibTrans" presStyleCnt="0"/>
      <dgm:spPr/>
    </dgm:pt>
    <dgm:pt modelId="{F861889E-1700-4143-930B-797B6C18756B}" type="pres">
      <dgm:prSet presAssocID="{BF9F08D9-1F32-4937-B8B3-CE4435F3E714}" presName="node" presStyleLbl="node1" presStyleIdx="4" presStyleCnt="5">
        <dgm:presLayoutVars>
          <dgm:bulletEnabled val="1"/>
        </dgm:presLayoutVars>
      </dgm:prSet>
      <dgm:spPr/>
    </dgm:pt>
  </dgm:ptLst>
  <dgm:cxnLst>
    <dgm:cxn modelId="{8399E202-AF5F-46E9-BA5B-A7191A8CBCE7}" type="presOf" srcId="{CAFC4A3B-8E0D-4F8C-B057-49F641F5738E}" destId="{42A072B2-DECC-468C-8C08-F8EF79CDD910}" srcOrd="0" destOrd="0" presId="urn:microsoft.com/office/officeart/2005/8/layout/hList6"/>
    <dgm:cxn modelId="{3C9AF324-0DF2-4D84-A415-DF4CF643E60C}" type="presOf" srcId="{BF9F08D9-1F32-4937-B8B3-CE4435F3E714}" destId="{F861889E-1700-4143-930B-797B6C18756B}" srcOrd="0" destOrd="0" presId="urn:microsoft.com/office/officeart/2005/8/layout/hList6"/>
    <dgm:cxn modelId="{38C63032-FD2D-4C81-AD2E-E7D6BEF1D464}" srcId="{41C535BA-4356-4C11-91C9-BD30122D8AEF}" destId="{BF9F08D9-1F32-4937-B8B3-CE4435F3E714}" srcOrd="4" destOrd="0" parTransId="{76A7FEC6-469F-4BC1-90FC-CF96DBA52C4A}" sibTransId="{F8B8A051-84DF-4A2A-AF0D-6A1ABCA7A14F}"/>
    <dgm:cxn modelId="{DDA64D3D-B246-491D-9D79-AC893AD7173B}" srcId="{41C535BA-4356-4C11-91C9-BD30122D8AEF}" destId="{1C5B8651-CCE6-4819-81DF-71343F525A1F}" srcOrd="0" destOrd="0" parTransId="{BC5EDFE2-E537-4A89-AE17-9DB28BAEEAEB}" sibTransId="{7E002529-34D4-4172-BF11-F04C3CF0C089}"/>
    <dgm:cxn modelId="{732E4145-3249-4389-BB1E-557311A98C07}" type="presOf" srcId="{6E37D352-5B14-424D-8CB5-E1EA5DE95DFF}" destId="{BE3FE087-9866-4988-9C17-02AF05973100}" srcOrd="0" destOrd="0" presId="urn:microsoft.com/office/officeart/2005/8/layout/hList6"/>
    <dgm:cxn modelId="{EAE6FA51-B633-44DE-926C-D559422A3776}" type="presOf" srcId="{41C535BA-4356-4C11-91C9-BD30122D8AEF}" destId="{DE96C576-669D-4770-959A-F108EA29285D}" srcOrd="0" destOrd="0" presId="urn:microsoft.com/office/officeart/2005/8/layout/hList6"/>
    <dgm:cxn modelId="{E0D7F07F-E13F-4065-952D-FAE284D597A3}" type="presOf" srcId="{845E220F-6815-4738-981B-3401E72E9292}" destId="{DCB5F94F-6881-4542-923B-B4181C174C77}" srcOrd="0" destOrd="0" presId="urn:microsoft.com/office/officeart/2005/8/layout/hList6"/>
    <dgm:cxn modelId="{8EAED6C1-601A-49C8-81C4-D47A98FD8226}" srcId="{41C535BA-4356-4C11-91C9-BD30122D8AEF}" destId="{6E37D352-5B14-424D-8CB5-E1EA5DE95DFF}" srcOrd="1" destOrd="0" parTransId="{E3BF2FDA-48FD-45B3-82EA-4DF81E3DA2C4}" sibTransId="{D27F34E5-A5E6-4494-960D-71A4B65B11E2}"/>
    <dgm:cxn modelId="{AC2B6EC3-0B50-4962-9761-514050AC8A9F}" type="presOf" srcId="{1C5B8651-CCE6-4819-81DF-71343F525A1F}" destId="{C72B1B94-92B5-457B-8C9A-109369D366E3}" srcOrd="0" destOrd="0" presId="urn:microsoft.com/office/officeart/2005/8/layout/hList6"/>
    <dgm:cxn modelId="{BBECF3F5-1B40-4D48-B476-D942CE9429D8}" srcId="{41C535BA-4356-4C11-91C9-BD30122D8AEF}" destId="{845E220F-6815-4738-981B-3401E72E9292}" srcOrd="3" destOrd="0" parTransId="{604644B9-6A14-4011-8AE4-6213397DACF1}" sibTransId="{754B6CCD-8E24-4E0F-8B89-263EC1A2EDBF}"/>
    <dgm:cxn modelId="{7B62BAFB-0890-482D-8318-AB328E1C10DF}" srcId="{41C535BA-4356-4C11-91C9-BD30122D8AEF}" destId="{CAFC4A3B-8E0D-4F8C-B057-49F641F5738E}" srcOrd="2" destOrd="0" parTransId="{5361155B-5512-4DFB-88B9-08BCCEF50A41}" sibTransId="{F1D4FAF3-7F3B-41A5-8FE9-54DB764D977B}"/>
    <dgm:cxn modelId="{FA621960-A1D2-4A0C-B47C-1ED9DAE32EF7}" type="presParOf" srcId="{DE96C576-669D-4770-959A-F108EA29285D}" destId="{C72B1B94-92B5-457B-8C9A-109369D366E3}" srcOrd="0" destOrd="0" presId="urn:microsoft.com/office/officeart/2005/8/layout/hList6"/>
    <dgm:cxn modelId="{4F509E38-AB65-4E09-9604-8DE47A704F9C}" type="presParOf" srcId="{DE96C576-669D-4770-959A-F108EA29285D}" destId="{8828FEE5-4A12-4FBF-AE2C-1319D3A4DB45}" srcOrd="1" destOrd="0" presId="urn:microsoft.com/office/officeart/2005/8/layout/hList6"/>
    <dgm:cxn modelId="{7B544D4B-3A52-4FBE-B31A-E487FE6009AD}" type="presParOf" srcId="{DE96C576-669D-4770-959A-F108EA29285D}" destId="{BE3FE087-9866-4988-9C17-02AF05973100}" srcOrd="2" destOrd="0" presId="urn:microsoft.com/office/officeart/2005/8/layout/hList6"/>
    <dgm:cxn modelId="{D315902C-DD82-4EA6-8F01-758F261633D9}" type="presParOf" srcId="{DE96C576-669D-4770-959A-F108EA29285D}" destId="{36CAD5B8-B4A5-415B-B772-84E242190678}" srcOrd="3" destOrd="0" presId="urn:microsoft.com/office/officeart/2005/8/layout/hList6"/>
    <dgm:cxn modelId="{0E776E2E-7DDA-41B2-997E-E89E0C9FFF78}" type="presParOf" srcId="{DE96C576-669D-4770-959A-F108EA29285D}" destId="{42A072B2-DECC-468C-8C08-F8EF79CDD910}" srcOrd="4" destOrd="0" presId="urn:microsoft.com/office/officeart/2005/8/layout/hList6"/>
    <dgm:cxn modelId="{E7E77187-FE68-4E7B-A832-5EC105910321}" type="presParOf" srcId="{DE96C576-669D-4770-959A-F108EA29285D}" destId="{B6136931-40C5-4961-8177-8770E95F622C}" srcOrd="5" destOrd="0" presId="urn:microsoft.com/office/officeart/2005/8/layout/hList6"/>
    <dgm:cxn modelId="{CD747CDF-70B2-4C27-8E5D-27B2FEC1E7D7}" type="presParOf" srcId="{DE96C576-669D-4770-959A-F108EA29285D}" destId="{DCB5F94F-6881-4542-923B-B4181C174C77}" srcOrd="6" destOrd="0" presId="urn:microsoft.com/office/officeart/2005/8/layout/hList6"/>
    <dgm:cxn modelId="{83EEEB76-1A3A-4C75-9865-69F434C8FAA3}" type="presParOf" srcId="{DE96C576-669D-4770-959A-F108EA29285D}" destId="{616E9465-5100-4953-B4A2-1C8F5CC50BC0}" srcOrd="7" destOrd="0" presId="urn:microsoft.com/office/officeart/2005/8/layout/hList6"/>
    <dgm:cxn modelId="{2910B44D-7949-4BA6-A54E-0ED5117DF4C5}" type="presParOf" srcId="{DE96C576-669D-4770-959A-F108EA29285D}" destId="{F861889E-1700-4143-930B-797B6C18756B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7BEFE7-BCBC-471E-9677-D63F34B815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BE8B21-6125-4E17-9033-3675866A67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Public Commissions</a:t>
          </a:r>
        </a:p>
      </dgm:t>
    </dgm:pt>
    <dgm:pt modelId="{CCFF4508-E4FA-4389-A670-14289B12549F}" type="parTrans" cxnId="{068420FB-3314-4BCA-8841-4FC4E593398D}">
      <dgm:prSet/>
      <dgm:spPr/>
      <dgm:t>
        <a:bodyPr/>
        <a:lstStyle/>
        <a:p>
          <a:endParaRPr lang="en-US"/>
        </a:p>
      </dgm:t>
    </dgm:pt>
    <dgm:pt modelId="{3DCB1B3C-86D3-454A-BFEF-FB884C987463}" type="sibTrans" cxnId="{068420FB-3314-4BCA-8841-4FC4E593398D}">
      <dgm:prSet/>
      <dgm:spPr/>
      <dgm:t>
        <a:bodyPr/>
        <a:lstStyle/>
        <a:p>
          <a:endParaRPr lang="en-US"/>
        </a:p>
      </dgm:t>
    </dgm:pt>
    <dgm:pt modelId="{C1B9729A-E4ED-4FC6-99F3-29C10B33BA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dirty="0"/>
            <a:t>Changes in policy, regulations and systems</a:t>
          </a:r>
          <a:endParaRPr lang="en-US" sz="2400" dirty="0"/>
        </a:p>
      </dgm:t>
    </dgm:pt>
    <dgm:pt modelId="{D9655C8E-9D79-4EBD-A60F-BF2D7D6FB8FD}" type="parTrans" cxnId="{9110C9F8-1684-4FB1-8ABE-9B69986FB6E2}">
      <dgm:prSet/>
      <dgm:spPr/>
      <dgm:t>
        <a:bodyPr/>
        <a:lstStyle/>
        <a:p>
          <a:endParaRPr lang="en-US"/>
        </a:p>
      </dgm:t>
    </dgm:pt>
    <dgm:pt modelId="{F369C1E2-BE97-425A-9AFD-3052F8571266}" type="sibTrans" cxnId="{9110C9F8-1684-4FB1-8ABE-9B69986FB6E2}">
      <dgm:prSet/>
      <dgm:spPr/>
      <dgm:t>
        <a:bodyPr/>
        <a:lstStyle/>
        <a:p>
          <a:endParaRPr lang="en-US"/>
        </a:p>
      </dgm:t>
    </dgm:pt>
    <dgm:pt modelId="{3C182BE6-C637-489B-B96F-3865033B23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SPARK Social innovation</a:t>
          </a:r>
          <a:endParaRPr lang="en-GB" dirty="0"/>
        </a:p>
      </dgm:t>
    </dgm:pt>
    <dgm:pt modelId="{4B685D23-F047-47BF-B34F-6E2620C7F5DC}" type="parTrans" cxnId="{CEEC7D06-6AA5-4700-A32B-4AD9C2E75AC2}">
      <dgm:prSet/>
      <dgm:spPr/>
      <dgm:t>
        <a:bodyPr/>
        <a:lstStyle/>
        <a:p>
          <a:endParaRPr lang="en-GB"/>
        </a:p>
      </dgm:t>
    </dgm:pt>
    <dgm:pt modelId="{CA6B0F5C-02C8-4AF3-835B-0ED17C03C2F3}" type="sibTrans" cxnId="{CEEC7D06-6AA5-4700-A32B-4AD9C2E75AC2}">
      <dgm:prSet/>
      <dgm:spPr/>
      <dgm:t>
        <a:bodyPr/>
        <a:lstStyle/>
        <a:p>
          <a:endParaRPr lang="en-GB"/>
        </a:p>
      </dgm:t>
    </dgm:pt>
    <dgm:pt modelId="{4D4937FA-45D3-42D5-A079-42BBD07B8EA2}" type="pres">
      <dgm:prSet presAssocID="{997BEFE7-BCBC-471E-9677-D63F34B815F8}" presName="root" presStyleCnt="0">
        <dgm:presLayoutVars>
          <dgm:dir/>
          <dgm:resizeHandles val="exact"/>
        </dgm:presLayoutVars>
      </dgm:prSet>
      <dgm:spPr/>
    </dgm:pt>
    <dgm:pt modelId="{3A88E672-68C3-4DA2-8E51-3F1BAAE0723B}" type="pres">
      <dgm:prSet presAssocID="{85BE8B21-6125-4E17-9033-3675866A676B}" presName="compNode" presStyleCnt="0"/>
      <dgm:spPr/>
    </dgm:pt>
    <dgm:pt modelId="{DA6F1B20-124D-441B-B651-03CEDD6AB28C}" type="pres">
      <dgm:prSet presAssocID="{85BE8B21-6125-4E17-9033-3675866A676B}" presName="bgRect" presStyleLbl="bgShp" presStyleIdx="0" presStyleCnt="3"/>
      <dgm:spPr/>
    </dgm:pt>
    <dgm:pt modelId="{54920005-1E09-4D83-AA1D-91D017223684}" type="pres">
      <dgm:prSet presAssocID="{85BE8B21-6125-4E17-9033-3675866A676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 with solid fill"/>
        </a:ext>
      </dgm:extLst>
    </dgm:pt>
    <dgm:pt modelId="{29DA33E3-C925-468A-8A6A-C3A61164F372}" type="pres">
      <dgm:prSet presAssocID="{85BE8B21-6125-4E17-9033-3675866A676B}" presName="spaceRect" presStyleCnt="0"/>
      <dgm:spPr/>
    </dgm:pt>
    <dgm:pt modelId="{822F83A4-A779-4B51-ABE0-6A5B21C01FA8}" type="pres">
      <dgm:prSet presAssocID="{85BE8B21-6125-4E17-9033-3675866A676B}" presName="parTx" presStyleLbl="revTx" presStyleIdx="0" presStyleCnt="3">
        <dgm:presLayoutVars>
          <dgm:chMax val="0"/>
          <dgm:chPref val="0"/>
        </dgm:presLayoutVars>
      </dgm:prSet>
      <dgm:spPr/>
    </dgm:pt>
    <dgm:pt modelId="{946EFD4D-E5F6-48B3-890E-3DB126F29367}" type="pres">
      <dgm:prSet presAssocID="{3DCB1B3C-86D3-454A-BFEF-FB884C987463}" presName="sibTrans" presStyleCnt="0"/>
      <dgm:spPr/>
    </dgm:pt>
    <dgm:pt modelId="{87F79242-524F-4D7F-8904-43A7196BB95B}" type="pres">
      <dgm:prSet presAssocID="{C1B9729A-E4ED-4FC6-99F3-29C10B33BAD3}" presName="compNode" presStyleCnt="0"/>
      <dgm:spPr/>
    </dgm:pt>
    <dgm:pt modelId="{BCC659DC-69F4-44DD-A811-BEE7613A15DB}" type="pres">
      <dgm:prSet presAssocID="{C1B9729A-E4ED-4FC6-99F3-29C10B33BAD3}" presName="bgRect" presStyleLbl="bgShp" presStyleIdx="1" presStyleCnt="3"/>
      <dgm:spPr/>
    </dgm:pt>
    <dgm:pt modelId="{1131D414-E908-4108-89D8-E7E8411FDD63}" type="pres">
      <dgm:prSet presAssocID="{C1B9729A-E4ED-4FC6-99F3-29C10B33BAD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7FF7517-7024-41E8-B277-251EBCCDB45F}" type="pres">
      <dgm:prSet presAssocID="{C1B9729A-E4ED-4FC6-99F3-29C10B33BAD3}" presName="spaceRect" presStyleCnt="0"/>
      <dgm:spPr/>
    </dgm:pt>
    <dgm:pt modelId="{A0651C07-9D78-4E18-A349-1D8275657351}" type="pres">
      <dgm:prSet presAssocID="{C1B9729A-E4ED-4FC6-99F3-29C10B33BAD3}" presName="parTx" presStyleLbl="revTx" presStyleIdx="1" presStyleCnt="3">
        <dgm:presLayoutVars>
          <dgm:chMax val="0"/>
          <dgm:chPref val="0"/>
        </dgm:presLayoutVars>
      </dgm:prSet>
      <dgm:spPr/>
    </dgm:pt>
    <dgm:pt modelId="{9210648D-106F-4870-B6F1-415B11D2A154}" type="pres">
      <dgm:prSet presAssocID="{F369C1E2-BE97-425A-9AFD-3052F8571266}" presName="sibTrans" presStyleCnt="0"/>
      <dgm:spPr/>
    </dgm:pt>
    <dgm:pt modelId="{1614BDC3-1820-4B39-904D-DE99AF51BD8B}" type="pres">
      <dgm:prSet presAssocID="{3C182BE6-C637-489B-B96F-3865033B23CD}" presName="compNode" presStyleCnt="0"/>
      <dgm:spPr/>
    </dgm:pt>
    <dgm:pt modelId="{931D844E-0CFA-4CB8-8B28-D320E6A8DF80}" type="pres">
      <dgm:prSet presAssocID="{3C182BE6-C637-489B-B96F-3865033B23CD}" presName="bgRect" presStyleLbl="bgShp" presStyleIdx="2" presStyleCnt="3"/>
      <dgm:spPr/>
    </dgm:pt>
    <dgm:pt modelId="{99D32039-392A-4874-80BA-1722870FB1CB}" type="pres">
      <dgm:prSet presAssocID="{3C182BE6-C637-489B-B96F-3865033B23C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pieces with solid fill"/>
        </a:ext>
      </dgm:extLst>
    </dgm:pt>
    <dgm:pt modelId="{3569ADFE-E9B6-44C6-A593-B53C8B2EC18C}" type="pres">
      <dgm:prSet presAssocID="{3C182BE6-C637-489B-B96F-3865033B23CD}" presName="spaceRect" presStyleCnt="0"/>
      <dgm:spPr/>
    </dgm:pt>
    <dgm:pt modelId="{B5471EA2-0667-425A-A629-0DCFC1EF641D}" type="pres">
      <dgm:prSet presAssocID="{3C182BE6-C637-489B-B96F-3865033B23C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EEC7D06-6AA5-4700-A32B-4AD9C2E75AC2}" srcId="{997BEFE7-BCBC-471E-9677-D63F34B815F8}" destId="{3C182BE6-C637-489B-B96F-3865033B23CD}" srcOrd="2" destOrd="0" parTransId="{4B685D23-F047-47BF-B34F-6E2620C7F5DC}" sibTransId="{CA6B0F5C-02C8-4AF3-835B-0ED17C03C2F3}"/>
    <dgm:cxn modelId="{B7750142-E6AE-498D-A50C-204E282A1D0E}" type="presOf" srcId="{85BE8B21-6125-4E17-9033-3675866A676B}" destId="{822F83A4-A779-4B51-ABE0-6A5B21C01FA8}" srcOrd="0" destOrd="0" presId="urn:microsoft.com/office/officeart/2018/2/layout/IconVerticalSolidList"/>
    <dgm:cxn modelId="{C7ED599A-399B-4167-B3DB-ED16409F400D}" type="presOf" srcId="{3C182BE6-C637-489B-B96F-3865033B23CD}" destId="{B5471EA2-0667-425A-A629-0DCFC1EF641D}" srcOrd="0" destOrd="0" presId="urn:microsoft.com/office/officeart/2018/2/layout/IconVerticalSolidList"/>
    <dgm:cxn modelId="{0F3338AE-A8D7-4D61-8D31-22F385A77D0A}" type="presOf" srcId="{C1B9729A-E4ED-4FC6-99F3-29C10B33BAD3}" destId="{A0651C07-9D78-4E18-A349-1D8275657351}" srcOrd="0" destOrd="0" presId="urn:microsoft.com/office/officeart/2018/2/layout/IconVerticalSolidList"/>
    <dgm:cxn modelId="{918902DC-3901-450C-8DD6-953AA0233F17}" type="presOf" srcId="{997BEFE7-BCBC-471E-9677-D63F34B815F8}" destId="{4D4937FA-45D3-42D5-A079-42BBD07B8EA2}" srcOrd="0" destOrd="0" presId="urn:microsoft.com/office/officeart/2018/2/layout/IconVerticalSolidList"/>
    <dgm:cxn modelId="{9110C9F8-1684-4FB1-8ABE-9B69986FB6E2}" srcId="{997BEFE7-BCBC-471E-9677-D63F34B815F8}" destId="{C1B9729A-E4ED-4FC6-99F3-29C10B33BAD3}" srcOrd="1" destOrd="0" parTransId="{D9655C8E-9D79-4EBD-A60F-BF2D7D6FB8FD}" sibTransId="{F369C1E2-BE97-425A-9AFD-3052F8571266}"/>
    <dgm:cxn modelId="{068420FB-3314-4BCA-8841-4FC4E593398D}" srcId="{997BEFE7-BCBC-471E-9677-D63F34B815F8}" destId="{85BE8B21-6125-4E17-9033-3675866A676B}" srcOrd="0" destOrd="0" parTransId="{CCFF4508-E4FA-4389-A670-14289B12549F}" sibTransId="{3DCB1B3C-86D3-454A-BFEF-FB884C987463}"/>
    <dgm:cxn modelId="{675A050D-251A-49AC-8AB9-862553142B15}" type="presParOf" srcId="{4D4937FA-45D3-42D5-A079-42BBD07B8EA2}" destId="{3A88E672-68C3-4DA2-8E51-3F1BAAE0723B}" srcOrd="0" destOrd="0" presId="urn:microsoft.com/office/officeart/2018/2/layout/IconVerticalSolidList"/>
    <dgm:cxn modelId="{82424523-50E5-4DCB-9535-3A767C76EF44}" type="presParOf" srcId="{3A88E672-68C3-4DA2-8E51-3F1BAAE0723B}" destId="{DA6F1B20-124D-441B-B651-03CEDD6AB28C}" srcOrd="0" destOrd="0" presId="urn:microsoft.com/office/officeart/2018/2/layout/IconVerticalSolidList"/>
    <dgm:cxn modelId="{38F33AD4-D94D-4AB9-887D-5775D9CFA2D3}" type="presParOf" srcId="{3A88E672-68C3-4DA2-8E51-3F1BAAE0723B}" destId="{54920005-1E09-4D83-AA1D-91D017223684}" srcOrd="1" destOrd="0" presId="urn:microsoft.com/office/officeart/2018/2/layout/IconVerticalSolidList"/>
    <dgm:cxn modelId="{54762B1D-32BD-4456-9DFF-3EC4DD1C7FE0}" type="presParOf" srcId="{3A88E672-68C3-4DA2-8E51-3F1BAAE0723B}" destId="{29DA33E3-C925-468A-8A6A-C3A61164F372}" srcOrd="2" destOrd="0" presId="urn:microsoft.com/office/officeart/2018/2/layout/IconVerticalSolidList"/>
    <dgm:cxn modelId="{D4DA430B-EB1C-4E1C-8F04-1A9653E169FB}" type="presParOf" srcId="{3A88E672-68C3-4DA2-8E51-3F1BAAE0723B}" destId="{822F83A4-A779-4B51-ABE0-6A5B21C01FA8}" srcOrd="3" destOrd="0" presId="urn:microsoft.com/office/officeart/2018/2/layout/IconVerticalSolidList"/>
    <dgm:cxn modelId="{7A762135-6944-47F2-8573-BB862C7C08BE}" type="presParOf" srcId="{4D4937FA-45D3-42D5-A079-42BBD07B8EA2}" destId="{946EFD4D-E5F6-48B3-890E-3DB126F29367}" srcOrd="1" destOrd="0" presId="urn:microsoft.com/office/officeart/2018/2/layout/IconVerticalSolidList"/>
    <dgm:cxn modelId="{F4C0E792-DDA3-44FD-BD5A-40549B7E4BA3}" type="presParOf" srcId="{4D4937FA-45D3-42D5-A079-42BBD07B8EA2}" destId="{87F79242-524F-4D7F-8904-43A7196BB95B}" srcOrd="2" destOrd="0" presId="urn:microsoft.com/office/officeart/2018/2/layout/IconVerticalSolidList"/>
    <dgm:cxn modelId="{52B566B0-5CA1-4606-B6F3-3F19B36C1F2C}" type="presParOf" srcId="{87F79242-524F-4D7F-8904-43A7196BB95B}" destId="{BCC659DC-69F4-44DD-A811-BEE7613A15DB}" srcOrd="0" destOrd="0" presId="urn:microsoft.com/office/officeart/2018/2/layout/IconVerticalSolidList"/>
    <dgm:cxn modelId="{41EB8C2F-5971-44FF-8CD1-9FA5A7A834D4}" type="presParOf" srcId="{87F79242-524F-4D7F-8904-43A7196BB95B}" destId="{1131D414-E908-4108-89D8-E7E8411FDD63}" srcOrd="1" destOrd="0" presId="urn:microsoft.com/office/officeart/2018/2/layout/IconVerticalSolidList"/>
    <dgm:cxn modelId="{2CEBEAFE-F215-4091-94C7-67365F5DCF32}" type="presParOf" srcId="{87F79242-524F-4D7F-8904-43A7196BB95B}" destId="{77FF7517-7024-41E8-B277-251EBCCDB45F}" srcOrd="2" destOrd="0" presId="urn:microsoft.com/office/officeart/2018/2/layout/IconVerticalSolidList"/>
    <dgm:cxn modelId="{16D5700E-AE2A-4D99-A037-DCC242AD4B23}" type="presParOf" srcId="{87F79242-524F-4D7F-8904-43A7196BB95B}" destId="{A0651C07-9D78-4E18-A349-1D8275657351}" srcOrd="3" destOrd="0" presId="urn:microsoft.com/office/officeart/2018/2/layout/IconVerticalSolidList"/>
    <dgm:cxn modelId="{574EDD98-7B39-4474-B6EA-06D8C2AC6359}" type="presParOf" srcId="{4D4937FA-45D3-42D5-A079-42BBD07B8EA2}" destId="{9210648D-106F-4870-B6F1-415B11D2A154}" srcOrd="3" destOrd="0" presId="urn:microsoft.com/office/officeart/2018/2/layout/IconVerticalSolidList"/>
    <dgm:cxn modelId="{0B590844-D944-496C-9E87-208C29153F5F}" type="presParOf" srcId="{4D4937FA-45D3-42D5-A079-42BBD07B8EA2}" destId="{1614BDC3-1820-4B39-904D-DE99AF51BD8B}" srcOrd="4" destOrd="0" presId="urn:microsoft.com/office/officeart/2018/2/layout/IconVerticalSolidList"/>
    <dgm:cxn modelId="{E9D5C0A4-A7ED-4AF8-B52D-33D959EF1DC2}" type="presParOf" srcId="{1614BDC3-1820-4B39-904D-DE99AF51BD8B}" destId="{931D844E-0CFA-4CB8-8B28-D320E6A8DF80}" srcOrd="0" destOrd="0" presId="urn:microsoft.com/office/officeart/2018/2/layout/IconVerticalSolidList"/>
    <dgm:cxn modelId="{262D0A8E-EAB9-40CC-9309-00B6F2C9E573}" type="presParOf" srcId="{1614BDC3-1820-4B39-904D-DE99AF51BD8B}" destId="{99D32039-392A-4874-80BA-1722870FB1CB}" srcOrd="1" destOrd="0" presId="urn:microsoft.com/office/officeart/2018/2/layout/IconVerticalSolidList"/>
    <dgm:cxn modelId="{2AD31A0C-B8BE-4050-9DD7-93DF42221212}" type="presParOf" srcId="{1614BDC3-1820-4B39-904D-DE99AF51BD8B}" destId="{3569ADFE-E9B6-44C6-A593-B53C8B2EC18C}" srcOrd="2" destOrd="0" presId="urn:microsoft.com/office/officeart/2018/2/layout/IconVerticalSolidList"/>
    <dgm:cxn modelId="{3A23B9A2-F871-4818-BD7A-0214D3AC8E7A}" type="presParOf" srcId="{1614BDC3-1820-4B39-904D-DE99AF51BD8B}" destId="{B5471EA2-0667-425A-A629-0DCFC1EF64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7BEFE7-BCBC-471E-9677-D63F34B815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BE8B21-6125-4E17-9033-3675866A67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Knowledge dissemination</a:t>
          </a:r>
        </a:p>
      </dgm:t>
    </dgm:pt>
    <dgm:pt modelId="{CCFF4508-E4FA-4389-A670-14289B12549F}" type="parTrans" cxnId="{068420FB-3314-4BCA-8841-4FC4E593398D}">
      <dgm:prSet/>
      <dgm:spPr/>
      <dgm:t>
        <a:bodyPr/>
        <a:lstStyle/>
        <a:p>
          <a:endParaRPr lang="en-US"/>
        </a:p>
      </dgm:t>
    </dgm:pt>
    <dgm:pt modelId="{3DCB1B3C-86D3-454A-BFEF-FB884C987463}" type="sibTrans" cxnId="{068420FB-3314-4BCA-8841-4FC4E593398D}">
      <dgm:prSet/>
      <dgm:spPr/>
      <dgm:t>
        <a:bodyPr/>
        <a:lstStyle/>
        <a:p>
          <a:endParaRPr lang="en-US"/>
        </a:p>
      </dgm:t>
    </dgm:pt>
    <dgm:pt modelId="{C1B9729A-E4ED-4FC6-99F3-29C10B33BAD3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US" sz="2400" dirty="0"/>
            <a:t>Participation in the Innovation Council</a:t>
          </a:r>
        </a:p>
      </dgm:t>
    </dgm:pt>
    <dgm:pt modelId="{D9655C8E-9D79-4EBD-A60F-BF2D7D6FB8FD}" type="parTrans" cxnId="{9110C9F8-1684-4FB1-8ABE-9B69986FB6E2}">
      <dgm:prSet/>
      <dgm:spPr/>
      <dgm:t>
        <a:bodyPr/>
        <a:lstStyle/>
        <a:p>
          <a:endParaRPr lang="en-US"/>
        </a:p>
      </dgm:t>
    </dgm:pt>
    <dgm:pt modelId="{F369C1E2-BE97-425A-9AFD-3052F8571266}" type="sibTrans" cxnId="{9110C9F8-1684-4FB1-8ABE-9B69986FB6E2}">
      <dgm:prSet/>
      <dgm:spPr/>
      <dgm:t>
        <a:bodyPr/>
        <a:lstStyle/>
        <a:p>
          <a:endParaRPr lang="en-US"/>
        </a:p>
      </dgm:t>
    </dgm:pt>
    <dgm:pt modelId="{3C182BE6-C637-489B-B96F-3865033B23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ERC – Proof of concept</a:t>
          </a:r>
          <a:endParaRPr lang="en-GB"/>
        </a:p>
      </dgm:t>
    </dgm:pt>
    <dgm:pt modelId="{4B685D23-F047-47BF-B34F-6E2620C7F5DC}" type="parTrans" cxnId="{CEEC7D06-6AA5-4700-A32B-4AD9C2E75AC2}">
      <dgm:prSet/>
      <dgm:spPr/>
      <dgm:t>
        <a:bodyPr/>
        <a:lstStyle/>
        <a:p>
          <a:endParaRPr lang="en-GB"/>
        </a:p>
      </dgm:t>
    </dgm:pt>
    <dgm:pt modelId="{CA6B0F5C-02C8-4AF3-835B-0ED17C03C2F3}" type="sibTrans" cxnId="{CEEC7D06-6AA5-4700-A32B-4AD9C2E75AC2}">
      <dgm:prSet/>
      <dgm:spPr/>
      <dgm:t>
        <a:bodyPr/>
        <a:lstStyle/>
        <a:p>
          <a:endParaRPr lang="en-GB"/>
        </a:p>
      </dgm:t>
    </dgm:pt>
    <dgm:pt modelId="{4D4937FA-45D3-42D5-A079-42BBD07B8EA2}" type="pres">
      <dgm:prSet presAssocID="{997BEFE7-BCBC-471E-9677-D63F34B815F8}" presName="root" presStyleCnt="0">
        <dgm:presLayoutVars>
          <dgm:dir/>
          <dgm:resizeHandles val="exact"/>
        </dgm:presLayoutVars>
      </dgm:prSet>
      <dgm:spPr/>
    </dgm:pt>
    <dgm:pt modelId="{3A88E672-68C3-4DA2-8E51-3F1BAAE0723B}" type="pres">
      <dgm:prSet presAssocID="{85BE8B21-6125-4E17-9033-3675866A676B}" presName="compNode" presStyleCnt="0"/>
      <dgm:spPr/>
    </dgm:pt>
    <dgm:pt modelId="{DA6F1B20-124D-441B-B651-03CEDD6AB28C}" type="pres">
      <dgm:prSet presAssocID="{85BE8B21-6125-4E17-9033-3675866A676B}" presName="bgRect" presStyleLbl="bgShp" presStyleIdx="0" presStyleCnt="3" custLinFactNeighborX="64157" custLinFactNeighborY="-15754"/>
      <dgm:spPr/>
    </dgm:pt>
    <dgm:pt modelId="{54920005-1E09-4D83-AA1D-91D017223684}" type="pres">
      <dgm:prSet presAssocID="{85BE8B21-6125-4E17-9033-3675866A676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 with solid fill"/>
        </a:ext>
      </dgm:extLst>
    </dgm:pt>
    <dgm:pt modelId="{29DA33E3-C925-468A-8A6A-C3A61164F372}" type="pres">
      <dgm:prSet presAssocID="{85BE8B21-6125-4E17-9033-3675866A676B}" presName="spaceRect" presStyleCnt="0"/>
      <dgm:spPr/>
    </dgm:pt>
    <dgm:pt modelId="{822F83A4-A779-4B51-ABE0-6A5B21C01FA8}" type="pres">
      <dgm:prSet presAssocID="{85BE8B21-6125-4E17-9033-3675866A676B}" presName="parTx" presStyleLbl="revTx" presStyleIdx="0" presStyleCnt="3">
        <dgm:presLayoutVars>
          <dgm:chMax val="0"/>
          <dgm:chPref val="0"/>
        </dgm:presLayoutVars>
      </dgm:prSet>
      <dgm:spPr/>
    </dgm:pt>
    <dgm:pt modelId="{946EFD4D-E5F6-48B3-890E-3DB126F29367}" type="pres">
      <dgm:prSet presAssocID="{3DCB1B3C-86D3-454A-BFEF-FB884C987463}" presName="sibTrans" presStyleCnt="0"/>
      <dgm:spPr/>
    </dgm:pt>
    <dgm:pt modelId="{87F79242-524F-4D7F-8904-43A7196BB95B}" type="pres">
      <dgm:prSet presAssocID="{C1B9729A-E4ED-4FC6-99F3-29C10B33BAD3}" presName="compNode" presStyleCnt="0"/>
      <dgm:spPr/>
    </dgm:pt>
    <dgm:pt modelId="{BCC659DC-69F4-44DD-A811-BEE7613A15DB}" type="pres">
      <dgm:prSet presAssocID="{C1B9729A-E4ED-4FC6-99F3-29C10B33BAD3}" presName="bgRect" presStyleLbl="bgShp" presStyleIdx="1" presStyleCnt="3"/>
      <dgm:spPr/>
    </dgm:pt>
    <dgm:pt modelId="{1131D414-E908-4108-89D8-E7E8411FDD63}" type="pres">
      <dgm:prSet presAssocID="{C1B9729A-E4ED-4FC6-99F3-29C10B33BAD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77FF7517-7024-41E8-B277-251EBCCDB45F}" type="pres">
      <dgm:prSet presAssocID="{C1B9729A-E4ED-4FC6-99F3-29C10B33BAD3}" presName="spaceRect" presStyleCnt="0"/>
      <dgm:spPr/>
    </dgm:pt>
    <dgm:pt modelId="{A0651C07-9D78-4E18-A349-1D8275657351}" type="pres">
      <dgm:prSet presAssocID="{C1B9729A-E4ED-4FC6-99F3-29C10B33BAD3}" presName="parTx" presStyleLbl="revTx" presStyleIdx="1" presStyleCnt="3">
        <dgm:presLayoutVars>
          <dgm:chMax val="0"/>
          <dgm:chPref val="0"/>
        </dgm:presLayoutVars>
      </dgm:prSet>
      <dgm:spPr/>
    </dgm:pt>
    <dgm:pt modelId="{9210648D-106F-4870-B6F1-415B11D2A154}" type="pres">
      <dgm:prSet presAssocID="{F369C1E2-BE97-425A-9AFD-3052F8571266}" presName="sibTrans" presStyleCnt="0"/>
      <dgm:spPr/>
    </dgm:pt>
    <dgm:pt modelId="{1614BDC3-1820-4B39-904D-DE99AF51BD8B}" type="pres">
      <dgm:prSet presAssocID="{3C182BE6-C637-489B-B96F-3865033B23CD}" presName="compNode" presStyleCnt="0"/>
      <dgm:spPr/>
    </dgm:pt>
    <dgm:pt modelId="{931D844E-0CFA-4CB8-8B28-D320E6A8DF80}" type="pres">
      <dgm:prSet presAssocID="{3C182BE6-C637-489B-B96F-3865033B23CD}" presName="bgRect" presStyleLbl="bgShp" presStyleIdx="2" presStyleCnt="3"/>
      <dgm:spPr>
        <a:solidFill>
          <a:srgbClr val="E6ECFF"/>
        </a:solidFill>
      </dgm:spPr>
    </dgm:pt>
    <dgm:pt modelId="{99D32039-392A-4874-80BA-1722870FB1CB}" type="pres">
      <dgm:prSet presAssocID="{3C182BE6-C637-489B-B96F-3865033B23C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  <dgm:pt modelId="{3569ADFE-E9B6-44C6-A593-B53C8B2EC18C}" type="pres">
      <dgm:prSet presAssocID="{3C182BE6-C637-489B-B96F-3865033B23CD}" presName="spaceRect" presStyleCnt="0"/>
      <dgm:spPr/>
    </dgm:pt>
    <dgm:pt modelId="{B5471EA2-0667-425A-A629-0DCFC1EF641D}" type="pres">
      <dgm:prSet presAssocID="{3C182BE6-C637-489B-B96F-3865033B23C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EEC7D06-6AA5-4700-A32B-4AD9C2E75AC2}" srcId="{997BEFE7-BCBC-471E-9677-D63F34B815F8}" destId="{3C182BE6-C637-489B-B96F-3865033B23CD}" srcOrd="2" destOrd="0" parTransId="{4B685D23-F047-47BF-B34F-6E2620C7F5DC}" sibTransId="{CA6B0F5C-02C8-4AF3-835B-0ED17C03C2F3}"/>
    <dgm:cxn modelId="{B7750142-E6AE-498D-A50C-204E282A1D0E}" type="presOf" srcId="{85BE8B21-6125-4E17-9033-3675866A676B}" destId="{822F83A4-A779-4B51-ABE0-6A5B21C01FA8}" srcOrd="0" destOrd="0" presId="urn:microsoft.com/office/officeart/2018/2/layout/IconVerticalSolidList"/>
    <dgm:cxn modelId="{C7ED599A-399B-4167-B3DB-ED16409F400D}" type="presOf" srcId="{3C182BE6-C637-489B-B96F-3865033B23CD}" destId="{B5471EA2-0667-425A-A629-0DCFC1EF641D}" srcOrd="0" destOrd="0" presId="urn:microsoft.com/office/officeart/2018/2/layout/IconVerticalSolidList"/>
    <dgm:cxn modelId="{0F3338AE-A8D7-4D61-8D31-22F385A77D0A}" type="presOf" srcId="{C1B9729A-E4ED-4FC6-99F3-29C10B33BAD3}" destId="{A0651C07-9D78-4E18-A349-1D8275657351}" srcOrd="0" destOrd="0" presId="urn:microsoft.com/office/officeart/2018/2/layout/IconVerticalSolidList"/>
    <dgm:cxn modelId="{918902DC-3901-450C-8DD6-953AA0233F17}" type="presOf" srcId="{997BEFE7-BCBC-471E-9677-D63F34B815F8}" destId="{4D4937FA-45D3-42D5-A079-42BBD07B8EA2}" srcOrd="0" destOrd="0" presId="urn:microsoft.com/office/officeart/2018/2/layout/IconVerticalSolidList"/>
    <dgm:cxn modelId="{9110C9F8-1684-4FB1-8ABE-9B69986FB6E2}" srcId="{997BEFE7-BCBC-471E-9677-D63F34B815F8}" destId="{C1B9729A-E4ED-4FC6-99F3-29C10B33BAD3}" srcOrd="1" destOrd="0" parTransId="{D9655C8E-9D79-4EBD-A60F-BF2D7D6FB8FD}" sibTransId="{F369C1E2-BE97-425A-9AFD-3052F8571266}"/>
    <dgm:cxn modelId="{068420FB-3314-4BCA-8841-4FC4E593398D}" srcId="{997BEFE7-BCBC-471E-9677-D63F34B815F8}" destId="{85BE8B21-6125-4E17-9033-3675866A676B}" srcOrd="0" destOrd="0" parTransId="{CCFF4508-E4FA-4389-A670-14289B12549F}" sibTransId="{3DCB1B3C-86D3-454A-BFEF-FB884C987463}"/>
    <dgm:cxn modelId="{675A050D-251A-49AC-8AB9-862553142B15}" type="presParOf" srcId="{4D4937FA-45D3-42D5-A079-42BBD07B8EA2}" destId="{3A88E672-68C3-4DA2-8E51-3F1BAAE0723B}" srcOrd="0" destOrd="0" presId="urn:microsoft.com/office/officeart/2018/2/layout/IconVerticalSolidList"/>
    <dgm:cxn modelId="{82424523-50E5-4DCB-9535-3A767C76EF44}" type="presParOf" srcId="{3A88E672-68C3-4DA2-8E51-3F1BAAE0723B}" destId="{DA6F1B20-124D-441B-B651-03CEDD6AB28C}" srcOrd="0" destOrd="0" presId="urn:microsoft.com/office/officeart/2018/2/layout/IconVerticalSolidList"/>
    <dgm:cxn modelId="{38F33AD4-D94D-4AB9-887D-5775D9CFA2D3}" type="presParOf" srcId="{3A88E672-68C3-4DA2-8E51-3F1BAAE0723B}" destId="{54920005-1E09-4D83-AA1D-91D017223684}" srcOrd="1" destOrd="0" presId="urn:microsoft.com/office/officeart/2018/2/layout/IconVerticalSolidList"/>
    <dgm:cxn modelId="{54762B1D-32BD-4456-9DFF-3EC4DD1C7FE0}" type="presParOf" srcId="{3A88E672-68C3-4DA2-8E51-3F1BAAE0723B}" destId="{29DA33E3-C925-468A-8A6A-C3A61164F372}" srcOrd="2" destOrd="0" presId="urn:microsoft.com/office/officeart/2018/2/layout/IconVerticalSolidList"/>
    <dgm:cxn modelId="{D4DA430B-EB1C-4E1C-8F04-1A9653E169FB}" type="presParOf" srcId="{3A88E672-68C3-4DA2-8E51-3F1BAAE0723B}" destId="{822F83A4-A779-4B51-ABE0-6A5B21C01FA8}" srcOrd="3" destOrd="0" presId="urn:microsoft.com/office/officeart/2018/2/layout/IconVerticalSolidList"/>
    <dgm:cxn modelId="{7A762135-6944-47F2-8573-BB862C7C08BE}" type="presParOf" srcId="{4D4937FA-45D3-42D5-A079-42BBD07B8EA2}" destId="{946EFD4D-E5F6-48B3-890E-3DB126F29367}" srcOrd="1" destOrd="0" presId="urn:microsoft.com/office/officeart/2018/2/layout/IconVerticalSolidList"/>
    <dgm:cxn modelId="{F4C0E792-DDA3-44FD-BD5A-40549B7E4BA3}" type="presParOf" srcId="{4D4937FA-45D3-42D5-A079-42BBD07B8EA2}" destId="{87F79242-524F-4D7F-8904-43A7196BB95B}" srcOrd="2" destOrd="0" presId="urn:microsoft.com/office/officeart/2018/2/layout/IconVerticalSolidList"/>
    <dgm:cxn modelId="{52B566B0-5CA1-4606-B6F3-3F19B36C1F2C}" type="presParOf" srcId="{87F79242-524F-4D7F-8904-43A7196BB95B}" destId="{BCC659DC-69F4-44DD-A811-BEE7613A15DB}" srcOrd="0" destOrd="0" presId="urn:microsoft.com/office/officeart/2018/2/layout/IconVerticalSolidList"/>
    <dgm:cxn modelId="{41EB8C2F-5971-44FF-8CD1-9FA5A7A834D4}" type="presParOf" srcId="{87F79242-524F-4D7F-8904-43A7196BB95B}" destId="{1131D414-E908-4108-89D8-E7E8411FDD63}" srcOrd="1" destOrd="0" presId="urn:microsoft.com/office/officeart/2018/2/layout/IconVerticalSolidList"/>
    <dgm:cxn modelId="{2CEBEAFE-F215-4091-94C7-67365F5DCF32}" type="presParOf" srcId="{87F79242-524F-4D7F-8904-43A7196BB95B}" destId="{77FF7517-7024-41E8-B277-251EBCCDB45F}" srcOrd="2" destOrd="0" presId="urn:microsoft.com/office/officeart/2018/2/layout/IconVerticalSolidList"/>
    <dgm:cxn modelId="{16D5700E-AE2A-4D99-A037-DCC242AD4B23}" type="presParOf" srcId="{87F79242-524F-4D7F-8904-43A7196BB95B}" destId="{A0651C07-9D78-4E18-A349-1D8275657351}" srcOrd="3" destOrd="0" presId="urn:microsoft.com/office/officeart/2018/2/layout/IconVerticalSolidList"/>
    <dgm:cxn modelId="{574EDD98-7B39-4474-B6EA-06D8C2AC6359}" type="presParOf" srcId="{4D4937FA-45D3-42D5-A079-42BBD07B8EA2}" destId="{9210648D-106F-4870-B6F1-415B11D2A154}" srcOrd="3" destOrd="0" presId="urn:microsoft.com/office/officeart/2018/2/layout/IconVerticalSolidList"/>
    <dgm:cxn modelId="{0B590844-D944-496C-9E87-208C29153F5F}" type="presParOf" srcId="{4D4937FA-45D3-42D5-A079-42BBD07B8EA2}" destId="{1614BDC3-1820-4B39-904D-DE99AF51BD8B}" srcOrd="4" destOrd="0" presId="urn:microsoft.com/office/officeart/2018/2/layout/IconVerticalSolidList"/>
    <dgm:cxn modelId="{E9D5C0A4-A7ED-4AF8-B52D-33D959EF1DC2}" type="presParOf" srcId="{1614BDC3-1820-4B39-904D-DE99AF51BD8B}" destId="{931D844E-0CFA-4CB8-8B28-D320E6A8DF80}" srcOrd="0" destOrd="0" presId="urn:microsoft.com/office/officeart/2018/2/layout/IconVerticalSolidList"/>
    <dgm:cxn modelId="{262D0A8E-EAB9-40CC-9309-00B6F2C9E573}" type="presParOf" srcId="{1614BDC3-1820-4B39-904D-DE99AF51BD8B}" destId="{99D32039-392A-4874-80BA-1722870FB1CB}" srcOrd="1" destOrd="0" presId="urn:microsoft.com/office/officeart/2018/2/layout/IconVerticalSolidList"/>
    <dgm:cxn modelId="{2AD31A0C-B8BE-4050-9DD7-93DF42221212}" type="presParOf" srcId="{1614BDC3-1820-4B39-904D-DE99AF51BD8B}" destId="{3569ADFE-E9B6-44C6-A593-B53C8B2EC18C}" srcOrd="2" destOrd="0" presId="urn:microsoft.com/office/officeart/2018/2/layout/IconVerticalSolidList"/>
    <dgm:cxn modelId="{3A23B9A2-F871-4818-BD7A-0214D3AC8E7A}" type="presParOf" srcId="{1614BDC3-1820-4B39-904D-DE99AF51BD8B}" destId="{B5471EA2-0667-425A-A629-0DCFC1EF64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B1B94-92B5-457B-8C9A-109369D366E3}">
      <dsp:nvSpPr>
        <dsp:cNvPr id="0" name=""/>
        <dsp:cNvSpPr/>
      </dsp:nvSpPr>
      <dsp:spPr>
        <a:xfrm rot="16200000">
          <a:off x="-563847" y="567986"/>
          <a:ext cx="2588431" cy="1452457"/>
        </a:xfrm>
        <a:prstGeom prst="flowChartManualOperation">
          <a:avLst/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70817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Internship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work life experience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resources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</dsp:txBody>
      <dsp:txXfrm rot="5400000">
        <a:off x="4140" y="517685"/>
        <a:ext cx="1452457" cy="1553059"/>
      </dsp:txXfrm>
    </dsp:sp>
    <dsp:sp modelId="{BE3FE087-9866-4988-9C17-02AF05973100}">
      <dsp:nvSpPr>
        <dsp:cNvPr id="0" name=""/>
        <dsp:cNvSpPr/>
      </dsp:nvSpPr>
      <dsp:spPr>
        <a:xfrm rot="16200000">
          <a:off x="997544" y="567986"/>
          <a:ext cx="2588431" cy="1452457"/>
        </a:xfrm>
        <a:prstGeom prst="flowChartManualOperation">
          <a:avLst/>
        </a:prstGeom>
        <a:solidFill>
          <a:srgbClr val="ED7D31">
            <a:hueOff val="-363841"/>
            <a:satOff val="-20982"/>
            <a:lumOff val="215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70817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Active </a:t>
          </a:r>
          <a:b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learning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learn to learn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relevance to </a:t>
          </a:r>
          <a:b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working life</a:t>
          </a:r>
        </a:p>
      </dsp:txBody>
      <dsp:txXfrm rot="5400000">
        <a:off x="1565531" y="517685"/>
        <a:ext cx="1452457" cy="1553059"/>
      </dsp:txXfrm>
    </dsp:sp>
    <dsp:sp modelId="{42A072B2-DECC-468C-8C08-F8EF79CDD910}">
      <dsp:nvSpPr>
        <dsp:cNvPr id="0" name=""/>
        <dsp:cNvSpPr/>
      </dsp:nvSpPr>
      <dsp:spPr>
        <a:xfrm rot="16200000">
          <a:off x="2558935" y="567986"/>
          <a:ext cx="2588431" cy="1452457"/>
        </a:xfrm>
        <a:prstGeom prst="flowChartManualOperation">
          <a:avLst/>
        </a:prstGeom>
        <a:solidFill>
          <a:srgbClr val="ED7D31">
            <a:hueOff val="-727682"/>
            <a:satOff val="-41964"/>
            <a:lumOff val="431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70817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Career  competence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Knowledge of and  communicate own competencies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</a:t>
          </a:r>
          <a:r>
            <a:rPr lang="en-US" sz="11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transission</a:t>
          </a:r>
          <a:r>
            <a:rPr lang="en-US" sz="11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from studies to work</a:t>
          </a:r>
        </a:p>
      </dsp:txBody>
      <dsp:txXfrm rot="5400000">
        <a:off x="3126922" y="517685"/>
        <a:ext cx="1452457" cy="1553059"/>
      </dsp:txXfrm>
    </dsp:sp>
    <dsp:sp modelId="{DCB5F94F-6881-4542-923B-B4181C174C77}">
      <dsp:nvSpPr>
        <dsp:cNvPr id="0" name=""/>
        <dsp:cNvSpPr/>
      </dsp:nvSpPr>
      <dsp:spPr>
        <a:xfrm rot="16200000">
          <a:off x="4120327" y="567986"/>
          <a:ext cx="2588431" cy="1452457"/>
        </a:xfrm>
        <a:prstGeom prst="flowChartManualOperation">
          <a:avLst/>
        </a:prstGeom>
        <a:solidFill>
          <a:srgbClr val="ED7D31">
            <a:hueOff val="-1091522"/>
            <a:satOff val="-62946"/>
            <a:lumOff val="647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70817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Alumni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ambassadors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job profiles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</dsp:txBody>
      <dsp:txXfrm rot="5400000">
        <a:off x="4688314" y="517685"/>
        <a:ext cx="1452457" cy="1553059"/>
      </dsp:txXfrm>
    </dsp:sp>
    <dsp:sp modelId="{F861889E-1700-4143-930B-797B6C18756B}">
      <dsp:nvSpPr>
        <dsp:cNvPr id="0" name=""/>
        <dsp:cNvSpPr/>
      </dsp:nvSpPr>
      <dsp:spPr>
        <a:xfrm rot="16200000">
          <a:off x="5681719" y="567986"/>
          <a:ext cx="2588431" cy="1452457"/>
        </a:xfrm>
        <a:prstGeom prst="flowChartManualOperation">
          <a:avLst/>
        </a:prstGeom>
        <a:solidFill>
          <a:srgbClr val="ED7D31">
            <a:hueOff val="-1455363"/>
            <a:satOff val="-83928"/>
            <a:lumOff val="862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0" rIns="70817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Society </a:t>
          </a:r>
          <a:b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sz="1100" b="1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and working life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relevance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point of contact </a:t>
          </a:r>
          <a:b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</a:b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and frequency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- network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5400000">
        <a:off x="6249706" y="517685"/>
        <a:ext cx="1452457" cy="15530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F1B20-124D-441B-B651-03CEDD6AB28C}">
      <dsp:nvSpPr>
        <dsp:cNvPr id="0" name=""/>
        <dsp:cNvSpPr/>
      </dsp:nvSpPr>
      <dsp:spPr>
        <a:xfrm>
          <a:off x="0" y="414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20005-1E09-4D83-AA1D-91D017223684}">
      <dsp:nvSpPr>
        <dsp:cNvPr id="0" name=""/>
        <dsp:cNvSpPr/>
      </dsp:nvSpPr>
      <dsp:spPr>
        <a:xfrm>
          <a:off x="293423" y="218663"/>
          <a:ext cx="533497" cy="5334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F83A4-A779-4B51-ABE0-6A5B21C01FA8}">
      <dsp:nvSpPr>
        <dsp:cNvPr id="0" name=""/>
        <dsp:cNvSpPr/>
      </dsp:nvSpPr>
      <dsp:spPr>
        <a:xfrm>
          <a:off x="1120343" y="414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Public Commissions</a:t>
          </a:r>
        </a:p>
      </dsp:txBody>
      <dsp:txXfrm>
        <a:off x="1120343" y="414"/>
        <a:ext cx="4368869" cy="969994"/>
      </dsp:txXfrm>
    </dsp:sp>
    <dsp:sp modelId="{BCC659DC-69F4-44DD-A811-BEE7613A15DB}">
      <dsp:nvSpPr>
        <dsp:cNvPr id="0" name=""/>
        <dsp:cNvSpPr/>
      </dsp:nvSpPr>
      <dsp:spPr>
        <a:xfrm>
          <a:off x="0" y="1212907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1D414-E908-4108-89D8-E7E8411FDD63}">
      <dsp:nvSpPr>
        <dsp:cNvPr id="0" name=""/>
        <dsp:cNvSpPr/>
      </dsp:nvSpPr>
      <dsp:spPr>
        <a:xfrm>
          <a:off x="293423" y="1431156"/>
          <a:ext cx="533497" cy="5334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1C07-9D78-4E18-A349-1D8275657351}">
      <dsp:nvSpPr>
        <dsp:cNvPr id="0" name=""/>
        <dsp:cNvSpPr/>
      </dsp:nvSpPr>
      <dsp:spPr>
        <a:xfrm>
          <a:off x="1120343" y="1212907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Changes in policy, regulations and systems</a:t>
          </a:r>
          <a:endParaRPr lang="en-US" sz="2400" kern="1200" dirty="0"/>
        </a:p>
      </dsp:txBody>
      <dsp:txXfrm>
        <a:off x="1120343" y="1212907"/>
        <a:ext cx="4368869" cy="969994"/>
      </dsp:txXfrm>
    </dsp:sp>
    <dsp:sp modelId="{931D844E-0CFA-4CB8-8B28-D320E6A8DF80}">
      <dsp:nvSpPr>
        <dsp:cNvPr id="0" name=""/>
        <dsp:cNvSpPr/>
      </dsp:nvSpPr>
      <dsp:spPr>
        <a:xfrm>
          <a:off x="0" y="2425400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32039-392A-4874-80BA-1722870FB1CB}">
      <dsp:nvSpPr>
        <dsp:cNvPr id="0" name=""/>
        <dsp:cNvSpPr/>
      </dsp:nvSpPr>
      <dsp:spPr>
        <a:xfrm>
          <a:off x="293423" y="2643649"/>
          <a:ext cx="533497" cy="5334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71EA2-0667-425A-A629-0DCFC1EF641D}">
      <dsp:nvSpPr>
        <dsp:cNvPr id="0" name=""/>
        <dsp:cNvSpPr/>
      </dsp:nvSpPr>
      <dsp:spPr>
        <a:xfrm>
          <a:off x="1120343" y="2425400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SPARK Social innovation</a:t>
          </a:r>
          <a:endParaRPr lang="en-GB" sz="2500" kern="1200" dirty="0"/>
        </a:p>
      </dsp:txBody>
      <dsp:txXfrm>
        <a:off x="1120343" y="2425400"/>
        <a:ext cx="4368869" cy="9699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F1B20-124D-441B-B651-03CEDD6AB28C}">
      <dsp:nvSpPr>
        <dsp:cNvPr id="0" name=""/>
        <dsp:cNvSpPr/>
      </dsp:nvSpPr>
      <dsp:spPr>
        <a:xfrm>
          <a:off x="0" y="0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20005-1E09-4D83-AA1D-91D017223684}">
      <dsp:nvSpPr>
        <dsp:cNvPr id="0" name=""/>
        <dsp:cNvSpPr/>
      </dsp:nvSpPr>
      <dsp:spPr>
        <a:xfrm>
          <a:off x="293423" y="218663"/>
          <a:ext cx="533497" cy="5334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F83A4-A779-4B51-ABE0-6A5B21C01FA8}">
      <dsp:nvSpPr>
        <dsp:cNvPr id="0" name=""/>
        <dsp:cNvSpPr/>
      </dsp:nvSpPr>
      <dsp:spPr>
        <a:xfrm>
          <a:off x="1120343" y="414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Knowledge dissemination</a:t>
          </a:r>
        </a:p>
      </dsp:txBody>
      <dsp:txXfrm>
        <a:off x="1120343" y="414"/>
        <a:ext cx="4368869" cy="969994"/>
      </dsp:txXfrm>
    </dsp:sp>
    <dsp:sp modelId="{BCC659DC-69F4-44DD-A811-BEE7613A15DB}">
      <dsp:nvSpPr>
        <dsp:cNvPr id="0" name=""/>
        <dsp:cNvSpPr/>
      </dsp:nvSpPr>
      <dsp:spPr>
        <a:xfrm>
          <a:off x="0" y="1212907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1D414-E908-4108-89D8-E7E8411FDD63}">
      <dsp:nvSpPr>
        <dsp:cNvPr id="0" name=""/>
        <dsp:cNvSpPr/>
      </dsp:nvSpPr>
      <dsp:spPr>
        <a:xfrm>
          <a:off x="293423" y="1431156"/>
          <a:ext cx="533497" cy="5334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1C07-9D78-4E18-A349-1D8275657351}">
      <dsp:nvSpPr>
        <dsp:cNvPr id="0" name=""/>
        <dsp:cNvSpPr/>
      </dsp:nvSpPr>
      <dsp:spPr>
        <a:xfrm>
          <a:off x="1120343" y="1212907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Participation in the Innovation Council</a:t>
          </a:r>
        </a:p>
      </dsp:txBody>
      <dsp:txXfrm>
        <a:off x="1120343" y="1212907"/>
        <a:ext cx="4368869" cy="969994"/>
      </dsp:txXfrm>
    </dsp:sp>
    <dsp:sp modelId="{931D844E-0CFA-4CB8-8B28-D320E6A8DF80}">
      <dsp:nvSpPr>
        <dsp:cNvPr id="0" name=""/>
        <dsp:cNvSpPr/>
      </dsp:nvSpPr>
      <dsp:spPr>
        <a:xfrm>
          <a:off x="0" y="2425400"/>
          <a:ext cx="5489212" cy="969994"/>
        </a:xfrm>
        <a:prstGeom prst="roundRect">
          <a:avLst>
            <a:gd name="adj" fmla="val 10000"/>
          </a:avLst>
        </a:prstGeom>
        <a:solidFill>
          <a:srgbClr val="E6EC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32039-392A-4874-80BA-1722870FB1CB}">
      <dsp:nvSpPr>
        <dsp:cNvPr id="0" name=""/>
        <dsp:cNvSpPr/>
      </dsp:nvSpPr>
      <dsp:spPr>
        <a:xfrm>
          <a:off x="293423" y="2643649"/>
          <a:ext cx="533497" cy="5334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71EA2-0667-425A-A629-0DCFC1EF641D}">
      <dsp:nvSpPr>
        <dsp:cNvPr id="0" name=""/>
        <dsp:cNvSpPr/>
      </dsp:nvSpPr>
      <dsp:spPr>
        <a:xfrm>
          <a:off x="1120343" y="2425400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ERC – Proof of concept</a:t>
          </a:r>
          <a:endParaRPr lang="en-GB" sz="2500" kern="1200"/>
        </a:p>
      </dsp:txBody>
      <dsp:txXfrm>
        <a:off x="1120343" y="2425400"/>
        <a:ext cx="4368869" cy="969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UiO er med i totalt 30 fremragende sentre: Sentre for fremragende forskning, sentre for fremragende utdanning, sentre for fremragende forskningsdrevet innovasjon, forskningssentre for miljøvennlig energi.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UiO er prosjekteier/vertsinstitusjon for 16 fremragende sentre.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50 aktive ERC-prosjekter per </a:t>
            </a:r>
            <a:r>
              <a:rPr lang="nb-NO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31.12.2022. Totalt har UiO fått tildelt 92 ERC-prosjekter.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Calibri" panose="020F0502020204030204" pitchFamily="34" charset="0"/>
              </a:rPr>
              <a:t>Nobelprisvinnere: </a:t>
            </a:r>
            <a:r>
              <a:rPr lang="nb-NO"/>
              <a:t>https://www.uio.no/om/tall-og-fakta/nobelpriser/</a:t>
            </a:r>
            <a:endParaRPr lang="nb-NO" sz="1800">
              <a:effectLst/>
              <a:latin typeface="Calibri" panose="020F0502020204030204" pitchFamily="34" charset="0"/>
            </a:endParaRPr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FTEs =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full-time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årsverk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60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24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39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8AD6-7A49-7F8E-C42E-4F295510F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08C38D8-D410-B0D1-9B90-82489E459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DBE889B-D57F-8314-4534-587EB7E3A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Seks disiplinære og fire tverrfaglige programmer.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AB39C2-0EA8-175B-B766-BEB24515A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3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699F8-7FC1-4B5A-1714-3A12D88F5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95F832A-F272-7350-AE98-D78CC3112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40D3DA2-92D3-12B3-4B5E-DA53B3DBD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Seks disiplinære og fire tverrfaglige programmer.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15F8889-1735-74B5-299E-452F17BA8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37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82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u="none" strike="noStrike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35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Oppdatert 15.08.25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60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463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7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Oppdatert 15.08.25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74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Målet er å etablere et inkluderende, forskningsintensivt og tverrfaglig europeisk universitet.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Samarbeid på tvers av institusjoner, mellom ansatte, mellom studenter, og mellom studenter og ansatte.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Etablering av forskningsprosjekter og nye studietilbud.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Medlemmer: Universitetet i Oslo, Aarhus Universitet, </a:t>
            </a:r>
            <a:r>
              <a:rPr lang="de-DE" noProof="0"/>
              <a:t>Humboldt-Universität zu Berlin</a:t>
            </a:r>
            <a:r>
              <a:rPr lang="nb-NO"/>
              <a:t>, </a:t>
            </a:r>
            <a:r>
              <a:rPr lang="en-GB" noProof="0"/>
              <a:t>King’s College London</a:t>
            </a:r>
            <a:r>
              <a:rPr lang="nb-NO"/>
              <a:t>, </a:t>
            </a:r>
            <a:r>
              <a:rPr lang="sr-Cyrl-RS" noProof="0"/>
              <a:t>Univerzitet u Beogradu</a:t>
            </a:r>
            <a:r>
              <a:rPr lang="nb-NO"/>
              <a:t>, </a:t>
            </a:r>
            <a:r>
              <a:rPr lang="fr-FR" noProof="0"/>
              <a:t>Université catholique de Louvain, Université Paris Cité</a:t>
            </a:r>
            <a:r>
              <a:rPr lang="nb-NO"/>
              <a:t>, </a:t>
            </a:r>
            <a:r>
              <a:rPr lang="it-IT" noProof="0"/>
              <a:t>Università di Pisa</a:t>
            </a:r>
            <a:r>
              <a:rPr lang="nb-NO"/>
              <a:t>, </a:t>
            </a:r>
            <a:r>
              <a:rPr lang="de-AT" noProof="0"/>
              <a:t>Universität Wien</a:t>
            </a:r>
            <a:r>
              <a:rPr lang="nb-NO"/>
              <a:t>.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02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21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23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34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 UiO er påvirkning på den europeiske arenaen viktig, gitt norske universiteters avhengighet av innretningen på EUs politikk, programmer og utlysninger, i tillegg til at forsknings- og utdanningspolitikken som utformes i Brussel i stor grad påvirker nasjonal politikk og nasjonale virkemidler. </a:t>
            </a:r>
            <a:endParaRPr lang="nb-NO" noProof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noProof="0"/>
              <a:t>Om The Guild-samarbeidet: https://www.uio.no/om/internasjonalt/the-guild/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07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Oppdatert 15.08.25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73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For UiO er påvirkning på den europeiske arenaen viktig, gitt norske universiteters avhengighet av innretningen på EUs politikk, programmer og utlysninger, i tillegg til at forsknings- og utdanningspolitikken som utformes i Brussel i stor grad påvirker nasjonal politikk og nasjonale virkemidler. </a:t>
            </a:r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21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u="none" strike="noStrike" dirty="0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9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5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5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638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97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u="none" strike="noStrike" dirty="0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64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svg"/><Relationship Id="rId7" Type="http://schemas.openxmlformats.org/officeDocument/2006/relationships/image" Target="../media/image7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23.svg"/><Relationship Id="rId9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svg"/><Relationship Id="rId7" Type="http://schemas.openxmlformats.org/officeDocument/2006/relationships/image" Target="../media/image7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5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6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svg"/><Relationship Id="rId7" Type="http://schemas.openxmlformats.org/officeDocument/2006/relationships/image" Target="../media/image7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23.svg"/><Relationship Id="rId9" Type="http://schemas.openxmlformats.org/officeDocument/2006/relationships/image" Target="../media/image8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23.sv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svg"/><Relationship Id="rId7" Type="http://schemas.openxmlformats.org/officeDocument/2006/relationships/image" Target="../media/image7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5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6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EE42BB-1694-6651-6BF6-4EC718424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D9C995-3813-DD4F-BD93-A084B2B802BC}" type="datetime1">
              <a:rPr lang="nb-NO" smtClean="0"/>
              <a:t>10.10.2025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220ABE-5095-E9C3-4280-B9073D83E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FB31-C23D-4624-2F59-80F63F08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906534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B71B96-D11B-D5BD-3C6E-C5DBF020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245B39F-840D-A148-9922-F2D02AE5EA38}" type="datetime1">
              <a:rPr lang="nb-NO" smtClean="0"/>
              <a:t>10.10.2025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94878D-0109-0153-C0A0-1E008163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B567EA-D861-0202-94F1-66C0640ED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40896086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207A1C-3FBD-845F-AA48-D57768796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3D8BB6D-309E-084D-8796-54C9B24BA182}" type="datetime1">
              <a:rPr lang="nb-NO" smtClean="0"/>
              <a:t>10.10.2025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0D448-BABE-3162-E66A-F927E2A01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DEFC-7FD0-51EF-DE2F-EAEFB1A9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1720078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836F74-49DA-99FA-D2FE-5C616805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68AB5E-A433-F849-91FA-627CC55F64CB}" type="datetime1">
              <a:rPr lang="nb-NO" smtClean="0"/>
              <a:t>10.10.2025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D292B3-C078-AB51-1D63-19074426F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649279-94BF-06A3-77FD-323E9CFD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777793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AD96E2E-4775-05FD-5BB6-98B0F3ED0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AAC08DB-A819-0941-B704-815309E452FB}" type="datetime1">
              <a:rPr lang="nb-NO" smtClean="0"/>
              <a:t>10.10.2025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354424-DB54-70EF-22D4-E54929EFF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816F7BD-6205-E1C6-48DF-B16A6BEDA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451651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496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E4013-AF1F-FFFD-93FD-E8A8EF0C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A47A41-DEEC-FE44-AC38-7995270D11CC}" type="datetime1">
              <a:rPr lang="nb-NO" smtClean="0"/>
              <a:t>10.10.2025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EB944A-2D81-1665-4BCE-209B3B1D5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0A6278-14BA-58DA-E5C8-430F16F5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3006261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99C46C-D4C7-805A-8568-2F4BD5395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42E6C2-A5E4-4F45-9C47-CA6093BAB827}" type="datetime1">
              <a:rPr lang="nb-NO" smtClean="0"/>
              <a:t>10.10.2025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08AF50-061D-FCB9-E057-92DB9B07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F555D5F-60E0-8C00-03C0-F1B759638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8683276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128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39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836F4484-8A44-8A41-9D7E-A9E3B5657A0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557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EE283AAC-246F-E14F-977C-1E4320EE2E75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96782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9F9DBA7E-D973-F14C-9C91-5707CA465BC1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60145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2181EEF7-5A92-5F41-9643-B8C6614209F8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014830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237596D7-8D57-4442-AF82-27F489C9A6F0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952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FDED6105-56C3-AF4A-A0FA-5B0B0D3E7837}" type="datetime1">
              <a:rPr lang="nb-NO" smtClean="0"/>
              <a:t>10.10.2025</a:t>
            </a:fld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87137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3B343FFA-7F9D-D041-A411-1E902ACD76FC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154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C1CF85B-790A-8941-9B8B-F3CD48C03F89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820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32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B3194A64-E9DA-924B-B60C-A9876068857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728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398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836F4484-8A44-8A41-9D7E-A9E3B5657A0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557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EE283AAC-246F-E14F-977C-1E4320EE2E75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96782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9F9DBA7E-D973-F14C-9C91-5707CA465BC1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601457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2181EEF7-5A92-5F41-9643-B8C6614209F8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014830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237596D7-8D57-4442-AF82-27F489C9A6F0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952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FDED6105-56C3-AF4A-A0FA-5B0B0D3E7837}" type="datetime1">
              <a:rPr lang="nb-NO" smtClean="0"/>
              <a:t>10.10.2025</a:t>
            </a:fld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87137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3B343FFA-7F9D-D041-A411-1E902ACD76FC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154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C1CF85B-790A-8941-9B8B-F3CD48C03F89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820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32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B3194A64-E9DA-924B-B60C-A98760688575}" type="datetime1">
              <a:rPr lang="nb-NO" smtClean="0"/>
              <a:t>10.10.2025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728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A2F-559C-43F6-70FC-25F35ECEA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6E916EC-72AA-8A49-99F4-BF9645393445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139B99E-AC3D-73BA-6840-939824E9C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82AB3-3B1E-D599-ADDE-F86FA15F3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74807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E351B-71A6-8F99-8285-038A4594E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98F3563-50E2-E044-8801-12C6FDD58284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991DDF-5DE1-5D74-14F1-F5B695BAB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20709C-CD39-C51D-0DCA-81C81B336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00327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9694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739" y="3151019"/>
            <a:ext cx="9972261" cy="1878763"/>
          </a:xfrm>
        </p:spPr>
        <p:txBody>
          <a:bodyPr wrap="none" anchor="t"/>
          <a:lstStyle>
            <a:lvl1pPr algn="l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739" y="1144304"/>
            <a:ext cx="9972261" cy="1655762"/>
          </a:xfrm>
        </p:spPr>
        <p:txBody>
          <a:bodyPr wrap="none" bIns="0" anchor="b"/>
          <a:lstStyle>
            <a:lvl1pPr marL="0" indent="0" algn="l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  <a:endParaRPr lang="nb-NO" noProof="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0B2B98-79E1-52DD-3E55-9AE312DFB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84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5435" y="2057638"/>
            <a:ext cx="9922565" cy="2733991"/>
          </a:xfrm>
        </p:spPr>
        <p:txBody>
          <a:bodyPr anchor="ctr"/>
          <a:lstStyle>
            <a:lvl1pPr algn="l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C22A2908-F241-7CD4-792E-AAAF6E1CE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058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207A1C-3FBD-845F-AA48-D57768796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3D8BB6D-309E-084D-8796-54C9B24BA182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0D448-BABE-3162-E66A-F927E2A01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DEFC-7FD0-51EF-DE2F-EAEFB1A9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11186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AD96E2E-4775-05FD-5BB6-98B0F3ED0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AAC08DB-A819-0941-B704-815309E452FB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354424-DB54-70EF-22D4-E54929EFF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816F7BD-6205-E1C6-48DF-B16A6BEDA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00604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836F74-49DA-99FA-D2FE-5C616805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68AB5E-A433-F849-91FA-627CC55F64CB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D292B3-C078-AB51-1D63-19074426F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649279-94BF-06A3-77FD-323E9CFD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90918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EE42BB-1694-6651-6BF6-4EC718424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D9C995-3813-DD4F-BD93-A084B2B802BC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220ABE-5095-E9C3-4280-B9073D83E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FB31-C23D-4624-2F59-80F63F08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42185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E3F41A-ADF8-074A-7412-D1F6D3E34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922D89D-0E27-0344-800F-1E9B96723B72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0AA32A-6DD4-A8C4-8118-A8613CB20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388AEA-F35E-960E-7173-1D3EE8E73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16418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61FBF0-FC28-95E6-599E-5C5912551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8387CFF-4949-7442-AA78-ECD16B2B5DA0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CF5D5-DECA-4633-C3A3-FEB90689B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7CA773C-E3B7-216B-9BCF-4F167E23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42747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CD5124-FBAF-3A3A-BF27-F33AE3334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D233122-9AFC-C649-A1ED-0BC4C878659C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6FAB0B-BD95-91FD-A9F2-E4D2F77D2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157C30-9D62-39DE-5D18-35ADD70B8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73168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99C46C-D4C7-805A-8568-2F4BD5395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42E6C2-A5E4-4F45-9C47-CA6093BAB827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08AF50-061D-FCB9-E057-92DB9B07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F555D5F-60E0-8C00-03C0-F1B759638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48542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E4013-AF1F-FFFD-93FD-E8A8EF0C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A47A41-DEEC-FE44-AC38-7995270D11CC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EB944A-2D81-1665-4BCE-209B3B1D5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0A6278-14BA-58DA-E5C8-430F16F5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33381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B71B96-D11B-D5BD-3C6E-C5DBF020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245B39F-840D-A148-9922-F2D02AE5EA38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94878D-0109-0153-C0A0-1E008163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B567EA-D861-0202-94F1-66C0640ED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0869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4871186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4871186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682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oleObject" Target="../embeddings/oleObject1.bin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5.xml"/><Relationship Id="rId41" Type="http://schemas.openxmlformats.org/officeDocument/2006/relationships/tags" Target="../tags/tag1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image" Target="../media/image27.png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image" Target="../media/image26.emf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23" r:id="rId28"/>
    <p:sldLayoutId id="2147483724" r:id="rId29"/>
    <p:sldLayoutId id="2147483725" r:id="rId30"/>
    <p:sldLayoutId id="2147483726" r:id="rId31"/>
    <p:sldLayoutId id="2147483727" r:id="rId32"/>
    <p:sldLayoutId id="2147483728" r:id="rId33"/>
    <p:sldLayoutId id="2147483729" r:id="rId34"/>
    <p:sldLayoutId id="2147483730" r:id="rId35"/>
    <p:sldLayoutId id="2147483731" r:id="rId3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1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2" imgW="339" imgH="343" progId="TCLayout.ActiveDocument.1">
                  <p:embed/>
                </p:oleObj>
              </mc:Choice>
              <mc:Fallback>
                <p:oleObj name="think-cell Slide" r:id="rId42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C804B514-1A16-8B40-B486-5AF1FDD517DD}" type="datetime1">
              <a:rPr lang="nb-NO" smtClean="0"/>
              <a:t>10.10.2025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8EA44F5-5292-DAC7-5E20-8F01D590F710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5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743" r:id="rId37"/>
    <p:sldLayoutId id="2147483686" r:id="rId38"/>
    <p:sldLayoutId id="2147483687" r:id="rId3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2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A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B104CBC0-1FC4-7A3A-7C66-6E50ECD8A0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lassholder for bilde 13" descr="A person holding a bag with a drawing on it&#10;&#10;Description automatically generated">
            <a:extLst>
              <a:ext uri="{FF2B5EF4-FFF2-40B4-BE49-F238E27FC236}">
                <a16:creationId xmlns:a16="http://schemas.microsoft.com/office/drawing/2014/main" id="{3921555E-C0F3-125C-5252-0D2D27C25C2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3" r="29621" b="-1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F24390E-2CE9-0194-B431-D95870DE3E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0"/>
            <a:ext cx="4831492" cy="1742304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CF06A95F-AC30-B3C3-D41E-F4B61A798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6751" y="5771189"/>
            <a:ext cx="1025436" cy="10254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 anchor="t">
            <a:normAutofit/>
          </a:bodyPr>
          <a:lstStyle/>
          <a:p>
            <a:r>
              <a:rPr lang="en-US" dirty="0"/>
              <a:t>Faculty of Social Sciences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F81C3383-EADB-8E1F-89A3-CB76AFC42B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237773"/>
            <a:ext cx="5716962" cy="757238"/>
          </a:xfrm>
        </p:spPr>
        <p:txBody>
          <a:bodyPr/>
          <a:lstStyle/>
          <a:p>
            <a:endParaRPr lang="en-US"/>
          </a:p>
        </p:txBody>
      </p:sp>
      <p:sp>
        <p:nvSpPr>
          <p:cNvPr id="31" name="Subtitle 7">
            <a:extLst>
              <a:ext uri="{FF2B5EF4-FFF2-40B4-BE49-F238E27FC236}">
                <a16:creationId xmlns:a16="http://schemas.microsoft.com/office/drawing/2014/main" id="{75F45B9B-9513-CBB1-03B5-3CC5F35EB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/>
          <a:lstStyle/>
          <a:p>
            <a:endParaRPr lang="en-US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E988A5A8-AC04-AC82-4029-E065C85A6E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77812BDC-9A88-2B59-AC48-A7E2A5A514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Illustrasjon fra det nye Vikingtidsmuseet med et belyst vikingskip i midten">
            <a:extLst>
              <a:ext uri="{FF2B5EF4-FFF2-40B4-BE49-F238E27FC236}">
                <a16:creationId xmlns:a16="http://schemas.microsoft.com/office/drawing/2014/main" id="{E7929762-6715-9807-DCC6-DF94D02D9BC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10" y="1180946"/>
            <a:ext cx="2862000" cy="2378808"/>
          </a:xfrm>
          <a:prstGeom prst="rect">
            <a:avLst/>
          </a:prstGeom>
          <a:ln>
            <a:noFill/>
          </a:ln>
        </p:spPr>
      </p:pic>
      <p:pic>
        <p:nvPicPr>
          <p:cNvPr id="3082" name="Picture 10" descr="Interør fra Fysikkbygningen på Blindern med Focaults pendel fra taket og fargerik freske på veggen.">
            <a:extLst>
              <a:ext uri="{FF2B5EF4-FFF2-40B4-BE49-F238E27FC236}">
                <a16:creationId xmlns:a16="http://schemas.microsoft.com/office/drawing/2014/main" id="{5BD73227-87A6-38B7-B7B0-C2F75CC4815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9850" y="1180946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Tre forskere studerer gamelt manuskript i glassmonter.">
            <a:extLst>
              <a:ext uri="{FF2B5EF4-FFF2-40B4-BE49-F238E27FC236}">
                <a16:creationId xmlns:a16="http://schemas.microsoft.com/office/drawing/2014/main" id="{A969712B-967F-42CC-4494-F2D39FE8BED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7457" y="354384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2F60CFF-7FC9-EB23-91F3-72164E3D0626}"/>
              </a:ext>
            </a:extLst>
          </p:cNvPr>
          <p:cNvSpPr/>
          <p:nvPr/>
        </p:nvSpPr>
        <p:spPr>
          <a:xfrm>
            <a:off x="608985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88362F-98CA-532B-7A23-8FEEB22E193C}"/>
              </a:ext>
            </a:extLst>
          </p:cNvPr>
          <p:cNvSpPr/>
          <p:nvPr/>
        </p:nvSpPr>
        <p:spPr>
          <a:xfrm>
            <a:off x="37411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University</a:t>
            </a:r>
            <a:r>
              <a:rPr lang="nb-NO" dirty="0"/>
              <a:t> of Oslo </a:t>
            </a:r>
            <a:r>
              <a:rPr lang="nb-NO" dirty="0" err="1"/>
              <a:t>today</a:t>
            </a:r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E4E104F-A083-F6D9-468E-DB1459E1F578}"/>
              </a:ext>
            </a:extLst>
          </p:cNvPr>
          <p:cNvSpPr/>
          <p:nvPr/>
        </p:nvSpPr>
        <p:spPr>
          <a:xfrm>
            <a:off x="3229774" y="1181854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A628F62-DA64-9532-C44D-EC0EE9D591F2}"/>
              </a:ext>
            </a:extLst>
          </p:cNvPr>
          <p:cNvSpPr/>
          <p:nvPr/>
        </p:nvSpPr>
        <p:spPr>
          <a:xfrm>
            <a:off x="8947457" y="1180946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56A22CA1-19ED-08F1-2EBE-429D2EC8966A}"/>
              </a:ext>
            </a:extLst>
          </p:cNvPr>
          <p:cNvSpPr txBox="1"/>
          <p:nvPr/>
        </p:nvSpPr>
        <p:spPr>
          <a:xfrm>
            <a:off x="3517231" y="1834208"/>
            <a:ext cx="2422630" cy="9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faculties</a:t>
            </a: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museums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593795" y="4165723"/>
            <a:ext cx="2422630" cy="9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7 200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employees</a:t>
            </a: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</a:t>
            </a:r>
            <a:r>
              <a:rPr lang="nb-NO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500</a:t>
            </a: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students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239322" y="1586063"/>
            <a:ext cx="2765563" cy="155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World’s 83rd best research university (Shanghai Ranking)</a:t>
            </a: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b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Nobel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Prize</a:t>
            </a: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winners</a:t>
            </a: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36755" y="3855086"/>
            <a:ext cx="2733926" cy="1849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219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programmes</a:t>
            </a: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Centres of </a:t>
            </a:r>
            <a:r>
              <a:rPr lang="nb-NO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nb-NO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xcellence</a:t>
            </a:r>
          </a:p>
          <a:p>
            <a:pPr lvl="0">
              <a:lnSpc>
                <a:spcPct val="107000"/>
              </a:lnSpc>
            </a:pPr>
            <a:endParaRPr lang="nb-NO" sz="18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107 ERC-</a:t>
            </a:r>
            <a:r>
              <a:rPr lang="nb-NO" sz="18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funded</a:t>
            </a:r>
            <a:r>
              <a:rPr lang="nb-NO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projects</a:t>
            </a:r>
            <a:endParaRPr lang="nb-NO" sz="18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Bilde 16" descr="Studenter sitter i rød sofa i fellesområdet på biblioteket i Georg Sverdups hus.">
            <a:extLst>
              <a:ext uri="{FF2B5EF4-FFF2-40B4-BE49-F238E27FC236}">
                <a16:creationId xmlns:a16="http://schemas.microsoft.com/office/drawing/2014/main" id="{BE400B73-5252-3426-3F23-A659ACD2CB5F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t="2792"/>
          <a:stretch/>
        </p:blipFill>
        <p:spPr>
          <a:xfrm>
            <a:off x="3230263" y="3543848"/>
            <a:ext cx="2862000" cy="23796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10A0C82-7DEE-2975-0598-166B5C2BF621}"/>
              </a:ext>
            </a:extLst>
          </p:cNvPr>
          <p:cNvSpPr txBox="1"/>
          <p:nvPr/>
        </p:nvSpPr>
        <p:spPr>
          <a:xfrm>
            <a:off x="5014328" y="5702295"/>
            <a:ext cx="1143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Photo: </a:t>
            </a:r>
            <a:r>
              <a:rPr lang="nb-NO" sz="800" dirty="0" err="1">
                <a:solidFill>
                  <a:schemeClr val="bg1"/>
                </a:solidFill>
              </a:rPr>
              <a:t>Jarli</a:t>
            </a:r>
            <a:r>
              <a:rPr lang="nb-NO" sz="800" dirty="0">
                <a:solidFill>
                  <a:schemeClr val="bg1"/>
                </a:solidFill>
              </a:rPr>
              <a:t> &amp; Jordan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D3B700A-AFA6-58B8-D20C-A4F2465A500C}"/>
              </a:ext>
            </a:extLst>
          </p:cNvPr>
          <p:cNvSpPr txBox="1"/>
          <p:nvPr/>
        </p:nvSpPr>
        <p:spPr>
          <a:xfrm>
            <a:off x="10622104" y="5702400"/>
            <a:ext cx="12250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Photo</a:t>
            </a:r>
            <a:r>
              <a:rPr lang="nb-NO" dirty="0">
                <a:solidFill>
                  <a:schemeClr val="bg1"/>
                </a:solidFill>
              </a:rPr>
              <a:t>: </a:t>
            </a:r>
            <a:r>
              <a:rPr lang="nb-NO" dirty="0" err="1">
                <a:solidFill>
                  <a:schemeClr val="bg1"/>
                </a:solidFill>
              </a:rPr>
              <a:t>Jarli</a:t>
            </a:r>
            <a:r>
              <a:rPr lang="nb-NO" dirty="0">
                <a:solidFill>
                  <a:schemeClr val="bg1"/>
                </a:solidFill>
              </a:rPr>
              <a:t> &amp; Jordan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48B57ED-CD48-5661-DB5F-35AD93AA4BFE}"/>
              </a:ext>
            </a:extLst>
          </p:cNvPr>
          <p:cNvSpPr txBox="1"/>
          <p:nvPr/>
        </p:nvSpPr>
        <p:spPr>
          <a:xfrm>
            <a:off x="7875098" y="3336484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734659E-FBEE-81A3-94E6-786FB38983CC}"/>
              </a:ext>
            </a:extLst>
          </p:cNvPr>
          <p:cNvSpPr txBox="1"/>
          <p:nvPr/>
        </p:nvSpPr>
        <p:spPr>
          <a:xfrm>
            <a:off x="2026087" y="3325422"/>
            <a:ext cx="12682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Photo: AART Architects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6DBA060-DEC6-3DBB-4F88-E2C127EAB142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75964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e 23">
            <a:extLst>
              <a:ext uri="{FF2B5EF4-FFF2-40B4-BE49-F238E27FC236}">
                <a16:creationId xmlns:a16="http://schemas.microsoft.com/office/drawing/2014/main" id="{E5193411-6BD1-5471-FF8D-44CF57D7C0DC}"/>
              </a:ext>
            </a:extLst>
          </p:cNvPr>
          <p:cNvGrpSpPr/>
          <p:nvPr/>
        </p:nvGrpSpPr>
        <p:grpSpPr>
          <a:xfrm>
            <a:off x="417722" y="1083503"/>
            <a:ext cx="3667797" cy="2324270"/>
            <a:chOff x="417722" y="1083503"/>
            <a:chExt cx="3667797" cy="2324270"/>
          </a:xfrm>
        </p:grpSpPr>
        <p:pic>
          <p:nvPicPr>
            <p:cNvPr id="6" name="Bilde 5" descr="Et bilde som inneholder klær, person, jeans, Menneskeansikt&#10;&#10;KI-generert innhold kan være feil.">
              <a:extLst>
                <a:ext uri="{FF2B5EF4-FFF2-40B4-BE49-F238E27FC236}">
                  <a16:creationId xmlns:a16="http://schemas.microsoft.com/office/drawing/2014/main" id="{319BF7DC-9903-E3E3-A4BE-D5E639212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55"/>
            <a:stretch/>
          </p:blipFill>
          <p:spPr>
            <a:xfrm>
              <a:off x="417722" y="1083503"/>
              <a:ext cx="3603677" cy="2324270"/>
            </a:xfrm>
            <a:prstGeom prst="rect">
              <a:avLst/>
            </a:prstGeom>
          </p:spPr>
        </p:pic>
        <p:sp>
          <p:nvSpPr>
            <p:cNvPr id="17" name="TekstSylinder 5">
              <a:extLst>
                <a:ext uri="{FF2B5EF4-FFF2-40B4-BE49-F238E27FC236}">
                  <a16:creationId xmlns:a16="http://schemas.microsoft.com/office/drawing/2014/main" id="{6E0EC041-7431-DA6C-F8C4-AFA273A29F64}"/>
                </a:ext>
              </a:extLst>
            </p:cNvPr>
            <p:cNvSpPr txBox="1"/>
            <p:nvPr/>
          </p:nvSpPr>
          <p:spPr>
            <a:xfrm>
              <a:off x="2724249" y="3188033"/>
              <a:ext cx="13612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4B25FFF-CA42-FF92-3621-45D739B7EED2}"/>
              </a:ext>
            </a:extLst>
          </p:cNvPr>
          <p:cNvGrpSpPr/>
          <p:nvPr/>
        </p:nvGrpSpPr>
        <p:grpSpPr>
          <a:xfrm>
            <a:off x="4188742" y="1083917"/>
            <a:ext cx="3694924" cy="2324270"/>
            <a:chOff x="4188742" y="1083917"/>
            <a:chExt cx="3694924" cy="2324270"/>
          </a:xfrm>
        </p:grpSpPr>
        <p:pic>
          <p:nvPicPr>
            <p:cNvPr id="8" name="Bilde 7" descr="Et bilde som inneholder person, innendørs, datamaskin, PC&#10;&#10;KI-generert innhold kan være feil.">
              <a:extLst>
                <a:ext uri="{FF2B5EF4-FFF2-40B4-BE49-F238E27FC236}">
                  <a16:creationId xmlns:a16="http://schemas.microsoft.com/office/drawing/2014/main" id="{4C31980F-821A-AC67-C3E9-6676D9E02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8" b="2949"/>
            <a:stretch/>
          </p:blipFill>
          <p:spPr>
            <a:xfrm>
              <a:off x="4188742" y="1083917"/>
              <a:ext cx="3630804" cy="2324270"/>
            </a:xfrm>
            <a:prstGeom prst="rect">
              <a:avLst/>
            </a:prstGeom>
          </p:spPr>
        </p:pic>
        <p:sp>
          <p:nvSpPr>
            <p:cNvPr id="18" name="TekstSylinder 5">
              <a:extLst>
                <a:ext uri="{FF2B5EF4-FFF2-40B4-BE49-F238E27FC236}">
                  <a16:creationId xmlns:a16="http://schemas.microsoft.com/office/drawing/2014/main" id="{6C9EA3E9-2CCF-4E91-080F-754124122C88}"/>
                </a:ext>
              </a:extLst>
            </p:cNvPr>
            <p:cNvSpPr txBox="1"/>
            <p:nvPr/>
          </p:nvSpPr>
          <p:spPr>
            <a:xfrm>
              <a:off x="6522396" y="3166960"/>
              <a:ext cx="13612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CA1EDD65-33A1-6E28-8F0E-02A13707605A}"/>
              </a:ext>
            </a:extLst>
          </p:cNvPr>
          <p:cNvGrpSpPr/>
          <p:nvPr/>
        </p:nvGrpSpPr>
        <p:grpSpPr>
          <a:xfrm>
            <a:off x="7982889" y="1085335"/>
            <a:ext cx="3706889" cy="2320606"/>
            <a:chOff x="7982889" y="1085335"/>
            <a:chExt cx="3706889" cy="2320606"/>
          </a:xfrm>
        </p:grpSpPr>
        <p:pic>
          <p:nvPicPr>
            <p:cNvPr id="16" name="Bilde 15" descr="Et bilde som inneholder klær, person, vegg, mann&#10;&#10;KI-generert innhold kan være feil.">
              <a:extLst>
                <a:ext uri="{FF2B5EF4-FFF2-40B4-BE49-F238E27FC236}">
                  <a16:creationId xmlns:a16="http://schemas.microsoft.com/office/drawing/2014/main" id="{4E582E1E-E6E8-68D9-59AC-F1B6504E8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8" r="6604"/>
            <a:stretch/>
          </p:blipFill>
          <p:spPr>
            <a:xfrm>
              <a:off x="7982889" y="1085335"/>
              <a:ext cx="3642769" cy="2320606"/>
            </a:xfrm>
            <a:prstGeom prst="rect">
              <a:avLst/>
            </a:prstGeom>
          </p:spPr>
        </p:pic>
        <p:sp>
          <p:nvSpPr>
            <p:cNvPr id="19" name="TekstSylinder 5">
              <a:extLst>
                <a:ext uri="{FF2B5EF4-FFF2-40B4-BE49-F238E27FC236}">
                  <a16:creationId xmlns:a16="http://schemas.microsoft.com/office/drawing/2014/main" id="{5C7C631D-0AAC-8470-711B-453F6B059F1E}"/>
                </a:ext>
              </a:extLst>
            </p:cNvPr>
            <p:cNvSpPr txBox="1"/>
            <p:nvPr/>
          </p:nvSpPr>
          <p:spPr>
            <a:xfrm>
              <a:off x="10024281" y="3184412"/>
              <a:ext cx="16654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>
                  <a:solidFill>
                    <a:schemeClr val="bg1"/>
                  </a:solidFill>
                </a:rPr>
                <a:t>Photo: Amund Aasbrenn / UiO</a:t>
              </a:r>
            </a:p>
          </p:txBody>
        </p:sp>
      </p:grp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409605" y="3548368"/>
            <a:ext cx="3611794" cy="2593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92601" y="3548367"/>
            <a:ext cx="3642769" cy="2593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87987" y="3548368"/>
            <a:ext cx="3642769" cy="2593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Social</a:t>
            </a:r>
            <a:r>
              <a:rPr lang="nb-NO" dirty="0"/>
              <a:t> Sciences – </a:t>
            </a:r>
            <a:r>
              <a:rPr lang="nb-NO" dirty="0" err="1"/>
              <a:t>numbers</a:t>
            </a:r>
            <a:r>
              <a:rPr lang="nb-NO" dirty="0"/>
              <a:t> and </a:t>
            </a:r>
            <a:r>
              <a:rPr lang="nb-NO" dirty="0" err="1"/>
              <a:t>facts</a:t>
            </a:r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26617" y="3697556"/>
            <a:ext cx="3268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Students</a:t>
            </a:r>
            <a:br>
              <a:rPr lang="nb-NO" sz="2400" dirty="0">
                <a:solidFill>
                  <a:schemeClr val="accent6"/>
                </a:solidFill>
              </a:rPr>
            </a:br>
            <a:endParaRPr lang="nb-NO" sz="2400" dirty="0">
              <a:solidFill>
                <a:schemeClr val="accent6"/>
              </a:solidFill>
            </a:endParaRPr>
          </a:p>
          <a:p>
            <a:r>
              <a:rPr lang="nb-NO" sz="2400" dirty="0"/>
              <a:t>4900 students</a:t>
            </a:r>
          </a:p>
          <a:p>
            <a:r>
              <a:rPr lang="nb-NO" sz="2400" dirty="0"/>
              <a:t>499 </a:t>
            </a:r>
            <a:r>
              <a:rPr lang="nb-NO" sz="2400" dirty="0" err="1"/>
              <a:t>PhD</a:t>
            </a:r>
            <a:r>
              <a:rPr lang="nb-NO" sz="2400" dirty="0"/>
              <a:t> </a:t>
            </a:r>
            <a:r>
              <a:rPr lang="nb-NO" sz="2400" dirty="0" err="1"/>
              <a:t>candidates</a:t>
            </a:r>
            <a:endParaRPr lang="nb-NO" sz="2400" dirty="0"/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8171548" y="3697556"/>
            <a:ext cx="339455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dirty="0" err="1">
                <a:solidFill>
                  <a:schemeClr val="accent6"/>
                </a:solidFill>
              </a:rPr>
              <a:t>Employees</a:t>
            </a:r>
            <a:endParaRPr lang="nb-NO" sz="2400" dirty="0">
              <a:solidFill>
                <a:schemeClr val="accent6"/>
              </a:solidFill>
            </a:endParaRPr>
          </a:p>
          <a:p>
            <a:br>
              <a:rPr lang="nb-NO" sz="2400" dirty="0"/>
            </a:br>
            <a:r>
              <a:rPr lang="nb-NO" sz="2400" dirty="0"/>
              <a:t>494 </a:t>
            </a:r>
            <a:r>
              <a:rPr lang="nb-NO" sz="2400" dirty="0" err="1"/>
              <a:t>academic</a:t>
            </a:r>
            <a:r>
              <a:rPr lang="nb-NO" sz="2400" dirty="0"/>
              <a:t> </a:t>
            </a:r>
            <a:r>
              <a:rPr lang="nb-NO" sz="2400" dirty="0" err="1"/>
              <a:t>FTEs</a:t>
            </a:r>
            <a:endParaRPr lang="nb-NO" sz="2400" dirty="0">
              <a:cs typeface="Arial"/>
            </a:endParaRPr>
          </a:p>
          <a:p>
            <a:r>
              <a:rPr lang="nb-NO" sz="2400" dirty="0"/>
              <a:t>169 </a:t>
            </a:r>
            <a:r>
              <a:rPr lang="nb-NO" sz="2400" dirty="0" err="1"/>
              <a:t>technical</a:t>
            </a:r>
            <a:r>
              <a:rPr lang="nb-NO" sz="2400" dirty="0"/>
              <a:t>-administrative </a:t>
            </a:r>
            <a:r>
              <a:rPr lang="nb-NO" sz="2400" dirty="0" err="1"/>
              <a:t>FTEs</a:t>
            </a:r>
            <a:endParaRPr lang="nb-NO" sz="2400" dirty="0">
              <a:cs typeface="Arial"/>
            </a:endParaRPr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404104" y="3697556"/>
            <a:ext cx="3342800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Studies</a:t>
            </a:r>
            <a:br>
              <a:rPr lang="nb-NO" sz="2400" dirty="0"/>
            </a:br>
            <a:endParaRPr lang="nb-NO" sz="2400" dirty="0">
              <a:solidFill>
                <a:schemeClr val="accent6"/>
              </a:solidFill>
            </a:endParaRPr>
          </a:p>
          <a:p>
            <a:r>
              <a:rPr lang="nb-NO" sz="2200" dirty="0"/>
              <a:t>1 </a:t>
            </a:r>
            <a:r>
              <a:rPr lang="nb-NO" sz="2200" dirty="0" err="1"/>
              <a:t>professional</a:t>
            </a:r>
            <a:r>
              <a:rPr lang="nb-NO" sz="2200" dirty="0"/>
              <a:t> program </a:t>
            </a:r>
            <a:endParaRPr lang="nb-NO" sz="2200" dirty="0">
              <a:cs typeface="Arial"/>
            </a:endParaRPr>
          </a:p>
          <a:p>
            <a:r>
              <a:rPr lang="nb-NO" sz="2200" dirty="0"/>
              <a:t>12 master </a:t>
            </a:r>
            <a:r>
              <a:rPr lang="nb-NO" sz="2200" dirty="0" err="1"/>
              <a:t>programmes</a:t>
            </a:r>
            <a:endParaRPr lang="nb-NO" sz="2200" dirty="0">
              <a:cs typeface="Arial"/>
            </a:endParaRPr>
          </a:p>
          <a:p>
            <a:r>
              <a:rPr lang="nb-NO" sz="2200" dirty="0"/>
              <a:t>12 bachelor </a:t>
            </a:r>
            <a:r>
              <a:rPr lang="nb-NO" sz="2200" dirty="0" err="1"/>
              <a:t>programmes</a:t>
            </a:r>
            <a:endParaRPr lang="nb-NO" sz="2200" dirty="0">
              <a:cs typeface="Arial"/>
            </a:endParaRPr>
          </a:p>
          <a:p>
            <a:r>
              <a:rPr lang="nb-NO" sz="2200" dirty="0"/>
              <a:t>4 </a:t>
            </a:r>
            <a:r>
              <a:rPr lang="nb-NO" sz="2200" dirty="0" err="1"/>
              <a:t>foundation</a:t>
            </a:r>
            <a:r>
              <a:rPr lang="nb-NO" sz="2200" dirty="0"/>
              <a:t> </a:t>
            </a:r>
            <a:r>
              <a:rPr lang="nb-NO" sz="2200" dirty="0" err="1"/>
              <a:t>years</a:t>
            </a:r>
            <a:endParaRPr lang="nb-NO" sz="2200" dirty="0">
              <a:cs typeface="Arial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8AF1F02D-F164-9161-5143-8645B3DC2040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184437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4827192"/>
            <a:ext cx="3637219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210853" y="4827192"/>
            <a:ext cx="3591045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8015487" y="4827192"/>
            <a:ext cx="3646244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82" y="360045"/>
            <a:ext cx="11435071" cy="542658"/>
          </a:xfrm>
        </p:spPr>
        <p:txBody>
          <a:bodyPr/>
          <a:lstStyle/>
          <a:p>
            <a:r>
              <a:rPr lang="nb-NO" dirty="0" err="1"/>
              <a:t>Faculty</a:t>
            </a:r>
            <a:r>
              <a:rPr lang="nb-NO" dirty="0"/>
              <a:t> Management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369815" y="4949510"/>
            <a:ext cx="3268253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dirty="0">
                <a:solidFill>
                  <a:schemeClr val="accent6"/>
                </a:solidFill>
              </a:rPr>
              <a:t>Vice Dean (Research)  </a:t>
            </a:r>
          </a:p>
          <a:p>
            <a:r>
              <a:rPr lang="nb-NO" sz="2000" dirty="0"/>
              <a:t>Lars Tjelta Westlye</a:t>
            </a:r>
          </a:p>
          <a:p>
            <a:endParaRPr lang="nb-NO" sz="1800" dirty="0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86875" y="4949510"/>
            <a:ext cx="3410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6"/>
                </a:solidFill>
              </a:rPr>
              <a:t>Dean </a:t>
            </a:r>
            <a:r>
              <a:rPr lang="nb-NO" sz="2000" dirty="0" err="1">
                <a:solidFill>
                  <a:schemeClr val="accent6"/>
                </a:solidFill>
              </a:rPr>
              <a:t>of</a:t>
            </a:r>
            <a:r>
              <a:rPr lang="nb-NO" sz="2000" dirty="0">
                <a:solidFill>
                  <a:schemeClr val="accent6"/>
                </a:solidFill>
              </a:rPr>
              <a:t> </a:t>
            </a:r>
            <a:r>
              <a:rPr lang="nb-NO" sz="2000" dirty="0" err="1">
                <a:solidFill>
                  <a:schemeClr val="accent6"/>
                </a:solidFill>
              </a:rPr>
              <a:t>the</a:t>
            </a:r>
            <a:r>
              <a:rPr lang="nb-NO" sz="2000" dirty="0">
                <a:solidFill>
                  <a:schemeClr val="accent6"/>
                </a:solidFill>
              </a:rPr>
              <a:t> </a:t>
            </a:r>
            <a:r>
              <a:rPr lang="nb-NO" sz="2000" dirty="0" err="1">
                <a:solidFill>
                  <a:schemeClr val="accent6"/>
                </a:solidFill>
              </a:rPr>
              <a:t>Faculty</a:t>
            </a:r>
            <a:endParaRPr lang="nb-NO" sz="2000" dirty="0">
              <a:solidFill>
                <a:schemeClr val="accent6"/>
              </a:solidFill>
            </a:endParaRPr>
          </a:p>
          <a:p>
            <a:r>
              <a:rPr lang="nb-NO" sz="2000" dirty="0"/>
              <a:t>Anne Julie Semb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DB6293B-6AC3-1006-0817-44132B0AF93A}"/>
              </a:ext>
            </a:extLst>
          </p:cNvPr>
          <p:cNvSpPr txBox="1"/>
          <p:nvPr/>
        </p:nvSpPr>
        <p:spPr>
          <a:xfrm>
            <a:off x="8072142" y="4949510"/>
            <a:ext cx="3468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6"/>
                </a:solidFill>
              </a:rPr>
              <a:t>Vice Dean (Studies)</a:t>
            </a:r>
          </a:p>
          <a:p>
            <a:r>
              <a:rPr lang="nb-NO" sz="2000" dirty="0"/>
              <a:t>Tora Skodvin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5783494-8402-D41F-67D2-E7BB52338E18}"/>
              </a:ext>
            </a:extLst>
          </p:cNvPr>
          <p:cNvSpPr txBox="1"/>
          <p:nvPr/>
        </p:nvSpPr>
        <p:spPr>
          <a:xfrm>
            <a:off x="10582589" y="33336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</a:t>
            </a:r>
            <a:r>
              <a:rPr lang="en-GB" sz="800" dirty="0">
                <a:solidFill>
                  <a:schemeClr val="bg1"/>
                </a:solidFill>
              </a:rPr>
              <a:t>Jarli &amp; Jordan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4911B76-6657-3916-6758-4844B26FA992}"/>
              </a:ext>
            </a:extLst>
          </p:cNvPr>
          <p:cNvSpPr txBox="1"/>
          <p:nvPr/>
        </p:nvSpPr>
        <p:spPr>
          <a:xfrm>
            <a:off x="6174855" y="3332924"/>
            <a:ext cx="16914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</a:t>
            </a:r>
            <a:r>
              <a:rPr lang="en-GB" sz="800" dirty="0">
                <a:solidFill>
                  <a:schemeClr val="bg1"/>
                </a:solidFill>
              </a:rPr>
              <a:t>Nicholas Doherty/Unsplash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F24FC1E-B621-3B4A-C971-EDED4EAF9A81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Social</a:t>
            </a:r>
            <a:r>
              <a:rPr lang="nb-NO" dirty="0"/>
              <a:t> Science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C2C5A078-3FAA-0889-69D1-F922394ED8B3}"/>
              </a:ext>
            </a:extLst>
          </p:cNvPr>
          <p:cNvSpPr txBox="1"/>
          <p:nvPr/>
        </p:nvSpPr>
        <p:spPr>
          <a:xfrm>
            <a:off x="3258115" y="445092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kstSylinder 8">
            <a:extLst>
              <a:ext uri="{FF2B5EF4-FFF2-40B4-BE49-F238E27FC236}">
                <a16:creationId xmlns:a16="http://schemas.microsoft.com/office/drawing/2014/main" id="{C26CC436-8480-4BE2-833F-EAC527BC1023}"/>
              </a:ext>
            </a:extLst>
          </p:cNvPr>
          <p:cNvSpPr txBox="1"/>
          <p:nvPr/>
        </p:nvSpPr>
        <p:spPr>
          <a:xfrm>
            <a:off x="7012577" y="440196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kstSylinder 8">
            <a:extLst>
              <a:ext uri="{FF2B5EF4-FFF2-40B4-BE49-F238E27FC236}">
                <a16:creationId xmlns:a16="http://schemas.microsoft.com/office/drawing/2014/main" id="{50EC756C-4D77-842E-6341-E6B98D735BD2}"/>
              </a:ext>
            </a:extLst>
          </p:cNvPr>
          <p:cNvSpPr txBox="1"/>
          <p:nvPr/>
        </p:nvSpPr>
        <p:spPr>
          <a:xfrm>
            <a:off x="10884189" y="4348461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5" name="Bilde 24" descr="Et bilde som inneholder Menneskeansikt, person, smil, klær">
            <a:extLst>
              <a:ext uri="{FF2B5EF4-FFF2-40B4-BE49-F238E27FC236}">
                <a16:creationId xmlns:a16="http://schemas.microsoft.com/office/drawing/2014/main" id="{FC8C8234-75B8-AB11-215C-3AEB5764C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48" y="1095627"/>
            <a:ext cx="3600450" cy="3613601"/>
          </a:xfrm>
          <a:prstGeom prst="rect">
            <a:avLst/>
          </a:prstGeom>
        </p:spPr>
      </p:pic>
      <p:pic>
        <p:nvPicPr>
          <p:cNvPr id="27" name="Bilde 26" descr="Et bilde som inneholder Menneskeansikt, klær, person, smil">
            <a:extLst>
              <a:ext uri="{FF2B5EF4-FFF2-40B4-BE49-F238E27FC236}">
                <a16:creationId xmlns:a16="http://schemas.microsoft.com/office/drawing/2014/main" id="{0636B895-D5AD-EC09-1561-29C1B3CE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83" y="1095627"/>
            <a:ext cx="3600381" cy="3600381"/>
          </a:xfrm>
          <a:prstGeom prst="rect">
            <a:avLst/>
          </a:prstGeom>
        </p:spPr>
      </p:pic>
      <p:pic>
        <p:nvPicPr>
          <p:cNvPr id="30" name="Bilde 29" descr="Et bilde som inneholder Menneskeansikt, person, smil, klær">
            <a:extLst>
              <a:ext uri="{FF2B5EF4-FFF2-40B4-BE49-F238E27FC236}">
                <a16:creationId xmlns:a16="http://schemas.microsoft.com/office/drawing/2014/main" id="{6D550853-B53B-1CBF-EDC8-70270FFB1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82" y="1095595"/>
            <a:ext cx="3600381" cy="36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0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A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Rett pilkobling 38">
            <a:extLst>
              <a:ext uri="{FF2B5EF4-FFF2-40B4-BE49-F238E27FC236}">
                <a16:creationId xmlns:a16="http://schemas.microsoft.com/office/drawing/2014/main" id="{EF209EC6-5318-C221-1BE7-29936F8897F6}"/>
              </a:ext>
            </a:extLst>
          </p:cNvPr>
          <p:cNvCxnSpPr>
            <a:cxnSpLocks/>
          </p:cNvCxnSpPr>
          <p:nvPr/>
        </p:nvCxnSpPr>
        <p:spPr>
          <a:xfrm flipV="1">
            <a:off x="9307333" y="4730911"/>
            <a:ext cx="0" cy="499166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8BB4FFB5-FF37-EE20-CCB9-73BC365BDCAD}"/>
              </a:ext>
            </a:extLst>
          </p:cNvPr>
          <p:cNvCxnSpPr>
            <a:cxnSpLocks/>
          </p:cNvCxnSpPr>
          <p:nvPr/>
        </p:nvCxnSpPr>
        <p:spPr>
          <a:xfrm flipV="1">
            <a:off x="4512311" y="4730911"/>
            <a:ext cx="0" cy="499166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8312EE4C-886E-9854-38CE-A986BF5B99D3}"/>
              </a:ext>
            </a:extLst>
          </p:cNvPr>
          <p:cNvCxnSpPr>
            <a:cxnSpLocks/>
          </p:cNvCxnSpPr>
          <p:nvPr/>
        </p:nvCxnSpPr>
        <p:spPr>
          <a:xfrm flipV="1">
            <a:off x="6157723" y="4730911"/>
            <a:ext cx="0" cy="499166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Rett pilkobling 43">
            <a:extLst>
              <a:ext uri="{FF2B5EF4-FFF2-40B4-BE49-F238E27FC236}">
                <a16:creationId xmlns:a16="http://schemas.microsoft.com/office/drawing/2014/main" id="{68DC8468-A320-D333-81F1-48967BEC0290}"/>
              </a:ext>
            </a:extLst>
          </p:cNvPr>
          <p:cNvCxnSpPr>
            <a:cxnSpLocks/>
          </p:cNvCxnSpPr>
          <p:nvPr/>
        </p:nvCxnSpPr>
        <p:spPr>
          <a:xfrm flipV="1">
            <a:off x="1290533" y="4730102"/>
            <a:ext cx="0" cy="499166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E9EEA9BA-BFDD-A124-02F6-D27997A52350}"/>
              </a:ext>
            </a:extLst>
          </p:cNvPr>
          <p:cNvCxnSpPr>
            <a:cxnSpLocks/>
          </p:cNvCxnSpPr>
          <p:nvPr/>
        </p:nvCxnSpPr>
        <p:spPr>
          <a:xfrm flipV="1">
            <a:off x="2904163" y="4730911"/>
            <a:ext cx="0" cy="499166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uppe 2">
            <a:extLst>
              <a:ext uri="{FF2B5EF4-FFF2-40B4-BE49-F238E27FC236}">
                <a16:creationId xmlns:a16="http://schemas.microsoft.com/office/drawing/2014/main" id="{099A094B-64F4-1506-B202-A46DE796710B}"/>
              </a:ext>
            </a:extLst>
          </p:cNvPr>
          <p:cNvGrpSpPr/>
          <p:nvPr/>
        </p:nvGrpSpPr>
        <p:grpSpPr>
          <a:xfrm>
            <a:off x="539189" y="727227"/>
            <a:ext cx="11115145" cy="5359702"/>
            <a:chOff x="459657" y="552705"/>
            <a:chExt cx="11115145" cy="5359702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493EE0C3-F7B6-7798-0F86-FF62162A48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61668" y="4556389"/>
              <a:ext cx="0" cy="499166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Rett pilkobling 4">
              <a:extLst>
                <a:ext uri="{FF2B5EF4-FFF2-40B4-BE49-F238E27FC236}">
                  <a16:creationId xmlns:a16="http://schemas.microsoft.com/office/drawing/2014/main" id="{CA294CE5-8B6A-BB51-4A34-5049EFC9B3F3}"/>
                </a:ext>
              </a:extLst>
            </p:cNvPr>
            <p:cNvCxnSpPr>
              <a:cxnSpLocks/>
            </p:cNvCxnSpPr>
            <p:nvPr/>
          </p:nvCxnSpPr>
          <p:spPr>
            <a:xfrm>
              <a:off x="4684304" y="2839743"/>
              <a:ext cx="822645" cy="1372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7B9BA5E5-E666-47E2-2B2E-50B291A6B81A}"/>
                </a:ext>
              </a:extLst>
            </p:cNvPr>
            <p:cNvSpPr/>
            <p:nvPr/>
          </p:nvSpPr>
          <p:spPr>
            <a:xfrm>
              <a:off x="7045696" y="1445806"/>
              <a:ext cx="1393568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Faculty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management</a:t>
              </a:r>
              <a:endParaRPr lang="nb-NO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D1255779-F57A-B88F-5F5A-2BBEFFE4F58A}"/>
                </a:ext>
              </a:extLst>
            </p:cNvPr>
            <p:cNvSpPr/>
            <p:nvPr/>
          </p:nvSpPr>
          <p:spPr>
            <a:xfrm>
              <a:off x="7039501" y="552705"/>
              <a:ext cx="1393567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Faculty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Board</a:t>
              </a:r>
            </a:p>
          </p:txBody>
        </p:sp>
        <p:cxnSp>
          <p:nvCxnSpPr>
            <p:cNvPr id="16" name="Rett pilkobling 15">
              <a:extLst>
                <a:ext uri="{FF2B5EF4-FFF2-40B4-BE49-F238E27FC236}">
                  <a16:creationId xmlns:a16="http://schemas.microsoft.com/office/drawing/2014/main" id="{16EE6DC8-BF69-1D0D-3098-6D3D4FB113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4312" y="1176808"/>
              <a:ext cx="1370" cy="273218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FAE6E596-1657-8965-D13A-E9C522DBD6FA}"/>
                </a:ext>
              </a:extLst>
            </p:cNvPr>
            <p:cNvCxnSpPr>
              <a:cxnSpLocks/>
            </p:cNvCxnSpPr>
            <p:nvPr/>
          </p:nvCxnSpPr>
          <p:spPr>
            <a:xfrm>
              <a:off x="5798420" y="1724622"/>
              <a:ext cx="1243912" cy="1372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72FAEE1-8A9F-672E-59E5-3543F68E1AA5}"/>
                </a:ext>
              </a:extLst>
            </p:cNvPr>
            <p:cNvSpPr/>
            <p:nvPr/>
          </p:nvSpPr>
          <p:spPr>
            <a:xfrm>
              <a:off x="4366718" y="1452001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Faculty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administration</a:t>
              </a:r>
              <a:endParaRPr lang="nb-NO" dirty="0">
                <a:solidFill>
                  <a:schemeClr val="tx1"/>
                </a:solidFill>
                <a:cs typeface="Arial"/>
              </a:endParaRP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B23E4947-71D9-9986-841D-6872FF724A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4050" y="2069910"/>
              <a:ext cx="0" cy="2486479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8C8787E9-C5DB-C673-4F97-0E25EB1B00E3}"/>
                </a:ext>
              </a:extLst>
            </p:cNvPr>
            <p:cNvSpPr/>
            <p:nvPr/>
          </p:nvSpPr>
          <p:spPr>
            <a:xfrm>
              <a:off x="5517723" y="3538237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Section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for studies</a:t>
              </a:r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EF68D661-D230-A832-A6EA-59530F48273C}"/>
                </a:ext>
              </a:extLst>
            </p:cNvPr>
            <p:cNvSpPr/>
            <p:nvPr/>
          </p:nvSpPr>
          <p:spPr>
            <a:xfrm>
              <a:off x="3216944" y="2526604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Finance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section</a:t>
              </a:r>
              <a:endParaRPr lang="nb-NO" sz="1200" b="1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D80681A4-9FF9-E8A3-09CA-83588EFD0566}"/>
                </a:ext>
              </a:extLst>
            </p:cNvPr>
            <p:cNvSpPr/>
            <p:nvPr/>
          </p:nvSpPr>
          <p:spPr>
            <a:xfrm>
              <a:off x="3216944" y="3552442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HR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section</a:t>
              </a:r>
              <a:endParaRPr lang="nb-NO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B8D8C8E8-1850-6616-66C5-24DBDD4E37C9}"/>
                </a:ext>
              </a:extLst>
            </p:cNvPr>
            <p:cNvSpPr/>
            <p:nvPr/>
          </p:nvSpPr>
          <p:spPr>
            <a:xfrm>
              <a:off x="5511440" y="2532880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Section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for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research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and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communications</a:t>
              </a:r>
              <a:endParaRPr lang="nb-NO" dirty="0">
                <a:solidFill>
                  <a:schemeClr val="tx1"/>
                </a:solidFill>
                <a:cs typeface="Arial"/>
              </a:endParaRPr>
            </a:p>
          </p:txBody>
        </p: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07E58B20-F4BA-DF15-6A39-562AD990A7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2807" y="2044460"/>
              <a:ext cx="12420" cy="3026195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Rett pilkobling 26">
              <a:extLst>
                <a:ext uri="{FF2B5EF4-FFF2-40B4-BE49-F238E27FC236}">
                  <a16:creationId xmlns:a16="http://schemas.microsoft.com/office/drawing/2014/main" id="{897145EF-34A2-6DD7-0409-B5A35169E8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11147" y="4558423"/>
              <a:ext cx="9642759" cy="1970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653CEB29-4839-1278-7FF8-2F230909D099}"/>
                </a:ext>
              </a:extLst>
            </p:cNvPr>
            <p:cNvSpPr/>
            <p:nvPr/>
          </p:nvSpPr>
          <p:spPr>
            <a:xfrm>
              <a:off x="459657" y="4997308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Department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of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en-US" sz="1200" b="1" dirty="0">
                  <a:solidFill>
                    <a:schemeClr val="tx1"/>
                  </a:solidFill>
                  <a:cs typeface="Arial"/>
                </a:rPr>
                <a:t>Psychology</a:t>
              </a:r>
            </a:p>
          </p:txBody>
        </p:sp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F7437078-0E79-0BB2-DA77-DA16FA7FCE45}"/>
                </a:ext>
              </a:extLst>
            </p:cNvPr>
            <p:cNvSpPr/>
            <p:nvPr/>
          </p:nvSpPr>
          <p:spPr>
            <a:xfrm>
              <a:off x="2068342" y="4997308"/>
              <a:ext cx="1462216" cy="90900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Department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of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Sociology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and Human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Geography</a:t>
              </a:r>
              <a:endParaRPr lang="nb-NO" sz="1200" b="1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B5AC1375-FD24-42EC-466D-7901A3D9DF16}"/>
                </a:ext>
              </a:extLst>
            </p:cNvPr>
            <p:cNvSpPr/>
            <p:nvPr/>
          </p:nvSpPr>
          <p:spPr>
            <a:xfrm>
              <a:off x="3701670" y="5003400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Department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of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Economics</a:t>
              </a:r>
              <a:endParaRPr lang="nb-NO" sz="1200" b="1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E2936423-7CD0-A090-6668-3340FF49F85C}"/>
                </a:ext>
              </a:extLst>
            </p:cNvPr>
            <p:cNvSpPr/>
            <p:nvPr/>
          </p:nvSpPr>
          <p:spPr>
            <a:xfrm>
              <a:off x="5334169" y="5020842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Department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of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Social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Anthropology</a:t>
              </a:r>
              <a:endParaRPr lang="nb-NO" sz="1200" b="1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32" name="Rektangel 31">
              <a:extLst>
                <a:ext uri="{FF2B5EF4-FFF2-40B4-BE49-F238E27FC236}">
                  <a16:creationId xmlns:a16="http://schemas.microsoft.com/office/drawing/2014/main" id="{4EE74FE5-EC46-0F7B-E7B7-9574CFBB4E04}"/>
                </a:ext>
              </a:extLst>
            </p:cNvPr>
            <p:cNvSpPr/>
            <p:nvPr/>
          </p:nvSpPr>
          <p:spPr>
            <a:xfrm>
              <a:off x="6913568" y="5010542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Department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of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Political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Science</a:t>
              </a:r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994F50FB-F0FD-8D3E-4656-24321FEAC256}"/>
                </a:ext>
              </a:extLst>
            </p:cNvPr>
            <p:cNvSpPr/>
            <p:nvPr/>
          </p:nvSpPr>
          <p:spPr>
            <a:xfrm>
              <a:off x="8494309" y="5003400"/>
              <a:ext cx="1462216" cy="90900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TIK Centre for Technology,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Innovation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 and </a:t>
              </a:r>
              <a:r>
                <a:rPr lang="nb-NO" sz="1200" b="1" dirty="0" err="1">
                  <a:solidFill>
                    <a:schemeClr val="tx1"/>
                  </a:solidFill>
                  <a:cs typeface="Arial"/>
                </a:rPr>
                <a:t>Culture</a:t>
              </a:r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 </a:t>
              </a:r>
            </a:p>
          </p:txBody>
        </p:sp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6A9509FE-C903-9341-EB4D-61A2872F6126}"/>
                </a:ext>
              </a:extLst>
            </p:cNvPr>
            <p:cNvSpPr/>
            <p:nvPr/>
          </p:nvSpPr>
          <p:spPr>
            <a:xfrm>
              <a:off x="10112586" y="5005607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200" b="1" dirty="0">
                  <a:solidFill>
                    <a:schemeClr val="tx1"/>
                  </a:solidFill>
                  <a:cs typeface="Arial"/>
                </a:rPr>
                <a:t>ARENA Centre for European Studies</a:t>
              </a:r>
            </a:p>
          </p:txBody>
        </p:sp>
      </p:grpSp>
      <p:sp>
        <p:nvSpPr>
          <p:cNvPr id="24" name="Title 4">
            <a:extLst>
              <a:ext uri="{FF2B5EF4-FFF2-40B4-BE49-F238E27FC236}">
                <a16:creationId xmlns:a16="http://schemas.microsoft.com/office/drawing/2014/main" id="{11AED670-5857-6757-EECC-92B51459C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70" y="727227"/>
            <a:ext cx="11196307" cy="452963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Organization</a:t>
            </a: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A9553411-0C9D-3294-8156-71EE30BA7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D9C995-3813-DD4F-BD93-A084B2B802BC}" type="datetime1">
              <a:rPr lang="nb-NO" smtClean="0"/>
              <a:pPr>
                <a:spcAft>
                  <a:spcPts val="600"/>
                </a:spcAft>
              </a:pPr>
              <a:t>10.10.2025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93EBC6-875C-9E65-C175-8CD17FF53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Date Placeholder 8" hidden="1">
            <a:extLst>
              <a:ext uri="{FF2B5EF4-FFF2-40B4-BE49-F238E27FC236}">
                <a16:creationId xmlns:a16="http://schemas.microsoft.com/office/drawing/2014/main" id="{15B7ECC1-A245-D5A7-0100-F944C67ACC1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326756" y="6243181"/>
            <a:ext cx="741694" cy="365125"/>
          </a:xfrm>
        </p:spPr>
        <p:txBody>
          <a:bodyPr anchor="ctr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fld id="{D245B39F-840D-A148-9922-F2D02AE5EA38}" type="datetime1">
              <a:rPr lang="nb-NO" smtClean="0"/>
              <a:pPr>
                <a:spcAft>
                  <a:spcPts val="600"/>
                </a:spcAft>
              </a:pPr>
              <a:t>10.10.2025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8AC31E-F543-9969-8DD7-5F5BB8380DA0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F8601296-4735-2633-9CBF-0834470CCBB2}"/>
              </a:ext>
            </a:extLst>
          </p:cNvPr>
          <p:cNvCxnSpPr>
            <a:cxnSpLocks/>
          </p:cNvCxnSpPr>
          <p:nvPr/>
        </p:nvCxnSpPr>
        <p:spPr>
          <a:xfrm>
            <a:off x="4754449" y="4035882"/>
            <a:ext cx="838563" cy="0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978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57D52E-227C-343D-5094-189368CF6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3546"/>
            <a:ext cx="9144000" cy="2178083"/>
          </a:xfrm>
        </p:spPr>
        <p:txBody>
          <a:bodyPr/>
          <a:lstStyle/>
          <a:p>
            <a:r>
              <a:rPr lang="en-US" dirty="0"/>
              <a:t>Study </a:t>
            </a:r>
            <a:r>
              <a:rPr lang="en-US" dirty="0" err="1"/>
              <a:t>programmes</a:t>
            </a:r>
            <a:r>
              <a:rPr lang="en-US" dirty="0"/>
              <a:t> and courses at the Faculty of Social Science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TekstSylinder 8">
            <a:extLst>
              <a:ext uri="{FF2B5EF4-FFF2-40B4-BE49-F238E27FC236}">
                <a16:creationId xmlns:a16="http://schemas.microsoft.com/office/drawing/2014/main" id="{540171BA-8FE6-597F-D32A-41D6F9C2A08E}"/>
              </a:ext>
            </a:extLst>
          </p:cNvPr>
          <p:cNvSpPr txBox="1"/>
          <p:nvPr/>
        </p:nvSpPr>
        <p:spPr>
          <a:xfrm>
            <a:off x="10515600" y="6627168"/>
            <a:ext cx="17469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Erik Engblad / UiO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47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E98D4-8E4A-A2F5-3B33-BBEAC3917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F4C8A-934B-2F38-CC15-3F1455B4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Bachelor </a:t>
            </a:r>
            <a:r>
              <a:rPr lang="nb-NO" sz="4000" dirty="0" err="1"/>
              <a:t>programmes</a:t>
            </a:r>
            <a:endParaRPr lang="nb-NO" sz="4000" dirty="0">
              <a:highlight>
                <a:srgbClr val="FFFF00"/>
              </a:highlight>
            </a:endParaRP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68DC6A8-3DFF-EB6F-888A-1D74087C2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79795B1-BA99-9285-C71E-0B7955CB59D4}"/>
              </a:ext>
            </a:extLst>
          </p:cNvPr>
          <p:cNvSpPr/>
          <p:nvPr/>
        </p:nvSpPr>
        <p:spPr>
          <a:xfrm>
            <a:off x="6125820" y="1182759"/>
            <a:ext cx="2880000" cy="2331676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E432A81-4C8D-275A-CCC6-56003251A630}"/>
              </a:ext>
            </a:extLst>
          </p:cNvPr>
          <p:cNvSpPr/>
          <p:nvPr/>
        </p:nvSpPr>
        <p:spPr>
          <a:xfrm>
            <a:off x="360044" y="1186098"/>
            <a:ext cx="2866525" cy="2331676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E85A504-58BC-9DCE-D107-BAF3194BF0CB}"/>
              </a:ext>
            </a:extLst>
          </p:cNvPr>
          <p:cNvSpPr/>
          <p:nvPr/>
        </p:nvSpPr>
        <p:spPr>
          <a:xfrm>
            <a:off x="9042198" y="3550781"/>
            <a:ext cx="2842582" cy="233802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74591C9-7686-B11E-D2A9-A727A42C1889}"/>
              </a:ext>
            </a:extLst>
          </p:cNvPr>
          <p:cNvSpPr txBox="1"/>
          <p:nvPr/>
        </p:nvSpPr>
        <p:spPr>
          <a:xfrm>
            <a:off x="430494" y="1962933"/>
            <a:ext cx="2720888" cy="888385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Economics</a:t>
            </a:r>
            <a:endParaRPr lang="en-US" sz="2000" dirty="0"/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Political</a:t>
            </a: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Science</a:t>
            </a:r>
          </a:p>
          <a:p>
            <a:pPr lvl="0">
              <a:lnSpc>
                <a:spcPct val="107000"/>
              </a:lnSpc>
            </a:pPr>
            <a:endParaRPr lang="en-US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123EE16-1C40-8738-9C57-1434916653E3}"/>
              </a:ext>
            </a:extLst>
          </p:cNvPr>
          <p:cNvSpPr txBox="1"/>
          <p:nvPr/>
        </p:nvSpPr>
        <p:spPr>
          <a:xfrm>
            <a:off x="9189203" y="3889881"/>
            <a:ext cx="2642751" cy="171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Technology, </a:t>
            </a: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Innovation</a:t>
            </a:r>
            <a:r>
              <a:rPr lang="nb-NO" sz="2000" dirty="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Culture</a:t>
            </a:r>
            <a:endParaRPr lang="nb-NO" sz="20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Interdisciplinary</a:t>
            </a:r>
            <a:r>
              <a:rPr lang="nb-NO" sz="2000" dirty="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courses</a:t>
            </a:r>
            <a:endParaRPr lang="nb-NO" sz="20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B7BB3E7-85C3-743B-0F57-85FE62BF9A74}"/>
              </a:ext>
            </a:extLst>
          </p:cNvPr>
          <p:cNvSpPr txBox="1"/>
          <p:nvPr/>
        </p:nvSpPr>
        <p:spPr>
          <a:xfrm>
            <a:off x="6172768" y="1984244"/>
            <a:ext cx="2690308" cy="72705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Sociology</a:t>
            </a: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Human </a:t>
            </a: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Geography</a:t>
            </a:r>
            <a:endParaRPr lang="nb-NO" sz="2000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82537B0-5638-D33E-F7BA-85CBD469F644}"/>
              </a:ext>
            </a:extLst>
          </p:cNvPr>
          <p:cNvSpPr txBox="1"/>
          <p:nvPr/>
        </p:nvSpPr>
        <p:spPr>
          <a:xfrm>
            <a:off x="10724050" y="33624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3C37CF6-B69F-6C14-DAA7-DFB288BD236E}"/>
              </a:ext>
            </a:extLst>
          </p:cNvPr>
          <p:cNvSpPr txBox="1"/>
          <p:nvPr/>
        </p:nvSpPr>
        <p:spPr>
          <a:xfrm>
            <a:off x="5006965" y="336341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916F1DC-0072-930A-9E1E-0698EBF30FDF}"/>
              </a:ext>
            </a:extLst>
          </p:cNvPr>
          <p:cNvSpPr txBox="1"/>
          <p:nvPr/>
        </p:nvSpPr>
        <p:spPr>
          <a:xfrm>
            <a:off x="7855189" y="574300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24" name="Rektangel 13">
            <a:extLst>
              <a:ext uri="{FF2B5EF4-FFF2-40B4-BE49-F238E27FC236}">
                <a16:creationId xmlns:a16="http://schemas.microsoft.com/office/drawing/2014/main" id="{37C0ABE6-2D06-36BC-13DC-F66B7A705574}"/>
              </a:ext>
            </a:extLst>
          </p:cNvPr>
          <p:cNvSpPr/>
          <p:nvPr/>
        </p:nvSpPr>
        <p:spPr>
          <a:xfrm>
            <a:off x="3268806" y="3549495"/>
            <a:ext cx="2827191" cy="2324774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">
            <a:extLst>
              <a:ext uri="{FF2B5EF4-FFF2-40B4-BE49-F238E27FC236}">
                <a16:creationId xmlns:a16="http://schemas.microsoft.com/office/drawing/2014/main" id="{24C3B9DF-6F16-BA40-97EB-E27F1CC06A07}"/>
              </a:ext>
            </a:extLst>
          </p:cNvPr>
          <p:cNvSpPr txBox="1"/>
          <p:nvPr/>
        </p:nvSpPr>
        <p:spPr>
          <a:xfrm>
            <a:off x="3347837" y="4219201"/>
            <a:ext cx="2663271" cy="10563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Psychology</a:t>
            </a:r>
            <a:endParaRPr lang="nb-NO" sz="2000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,Sans-Serif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ea typeface="Calibri" panose="020F0502020204030204" pitchFamily="34" charset="0"/>
                <a:cs typeface="Arial"/>
              </a:rPr>
              <a:t>Social Anthropology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0658BE5C-9FC7-3225-C35D-9B17B3EFBBA0}"/>
              </a:ext>
            </a:extLst>
          </p:cNvPr>
          <p:cNvGrpSpPr/>
          <p:nvPr/>
        </p:nvGrpSpPr>
        <p:grpSpPr>
          <a:xfrm>
            <a:off x="6138234" y="3549495"/>
            <a:ext cx="2961032" cy="2338879"/>
            <a:chOff x="6138234" y="3549495"/>
            <a:chExt cx="2961032" cy="2338879"/>
          </a:xfrm>
        </p:grpSpPr>
        <p:pic>
          <p:nvPicPr>
            <p:cNvPr id="8" name="Bilde 7" descr="Et bilde som inneholder klær, utendørs, tre, person&#10;&#10;KI-generert innhold kan være feil.">
              <a:extLst>
                <a:ext uri="{FF2B5EF4-FFF2-40B4-BE49-F238E27FC236}">
                  <a16:creationId xmlns:a16="http://schemas.microsoft.com/office/drawing/2014/main" id="{D74BF272-7640-0D7D-C127-68743E48A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78"/>
            <a:stretch/>
          </p:blipFill>
          <p:spPr>
            <a:xfrm>
              <a:off x="6138234" y="3549495"/>
              <a:ext cx="2867585" cy="2324774"/>
            </a:xfrm>
            <a:prstGeom prst="rect">
              <a:avLst/>
            </a:prstGeom>
          </p:spPr>
        </p:pic>
        <p:sp>
          <p:nvSpPr>
            <p:cNvPr id="22" name="TekstSylinder 5">
              <a:extLst>
                <a:ext uri="{FF2B5EF4-FFF2-40B4-BE49-F238E27FC236}">
                  <a16:creationId xmlns:a16="http://schemas.microsoft.com/office/drawing/2014/main" id="{76B13DF7-3B7E-8177-59B3-805E90C96A40}"/>
                </a:ext>
              </a:extLst>
            </p:cNvPr>
            <p:cNvSpPr txBox="1"/>
            <p:nvPr/>
          </p:nvSpPr>
          <p:spPr>
            <a:xfrm>
              <a:off x="7760438" y="5688319"/>
              <a:ext cx="13388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649D7862-A442-14B7-C1A9-DD7C608C443D}"/>
              </a:ext>
            </a:extLst>
          </p:cNvPr>
          <p:cNvGrpSpPr/>
          <p:nvPr/>
        </p:nvGrpSpPr>
        <p:grpSpPr>
          <a:xfrm>
            <a:off x="355308" y="3542229"/>
            <a:ext cx="2897010" cy="2332040"/>
            <a:chOff x="355308" y="3542229"/>
            <a:chExt cx="2897010" cy="2332040"/>
          </a:xfrm>
        </p:grpSpPr>
        <p:pic>
          <p:nvPicPr>
            <p:cNvPr id="21" name="Bilde 20" descr="Et bilde som inneholder klær, person, møbler, sko&#10;&#10;KI-generert innhold kan være feil.">
              <a:extLst>
                <a:ext uri="{FF2B5EF4-FFF2-40B4-BE49-F238E27FC236}">
                  <a16:creationId xmlns:a16="http://schemas.microsoft.com/office/drawing/2014/main" id="{40EF9A0E-8546-4215-E80B-F73AE9F46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63" t="-446" r="15229" b="446"/>
            <a:stretch/>
          </p:blipFill>
          <p:spPr>
            <a:xfrm>
              <a:off x="355308" y="3542229"/>
              <a:ext cx="2871261" cy="2332040"/>
            </a:xfrm>
            <a:prstGeom prst="rect">
              <a:avLst/>
            </a:prstGeom>
          </p:spPr>
        </p:pic>
        <p:sp>
          <p:nvSpPr>
            <p:cNvPr id="26" name="TekstSylinder 5">
              <a:extLst>
                <a:ext uri="{FF2B5EF4-FFF2-40B4-BE49-F238E27FC236}">
                  <a16:creationId xmlns:a16="http://schemas.microsoft.com/office/drawing/2014/main" id="{4F071BD3-070B-BDF7-93FD-3C14FBA0705B}"/>
                </a:ext>
              </a:extLst>
            </p:cNvPr>
            <p:cNvSpPr txBox="1"/>
            <p:nvPr/>
          </p:nvSpPr>
          <p:spPr>
            <a:xfrm>
              <a:off x="1862919" y="5671902"/>
              <a:ext cx="138939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Amund Aasbrenn / UiO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98047188-0707-E178-1B99-8F85B336E5D1}"/>
              </a:ext>
            </a:extLst>
          </p:cNvPr>
          <p:cNvGrpSpPr/>
          <p:nvPr/>
        </p:nvGrpSpPr>
        <p:grpSpPr>
          <a:xfrm>
            <a:off x="9042198" y="1177774"/>
            <a:ext cx="2861431" cy="2362292"/>
            <a:chOff x="9042198" y="1177774"/>
            <a:chExt cx="2861431" cy="2362292"/>
          </a:xfrm>
        </p:grpSpPr>
        <p:pic>
          <p:nvPicPr>
            <p:cNvPr id="15" name="Bilde 14" descr="Et bilde som inneholder person, klær, innendørs, bord&#10;&#10;KI-generert innhold kan være feil.">
              <a:extLst>
                <a:ext uri="{FF2B5EF4-FFF2-40B4-BE49-F238E27FC236}">
                  <a16:creationId xmlns:a16="http://schemas.microsoft.com/office/drawing/2014/main" id="{69D92E30-0957-44BF-36B1-64A609440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84" r="5205" b="488"/>
            <a:stretch/>
          </p:blipFill>
          <p:spPr>
            <a:xfrm>
              <a:off x="9042198" y="1177774"/>
              <a:ext cx="2823637" cy="2340000"/>
            </a:xfrm>
            <a:prstGeom prst="rect">
              <a:avLst/>
            </a:prstGeom>
          </p:spPr>
        </p:pic>
        <p:sp>
          <p:nvSpPr>
            <p:cNvPr id="28" name="TekstSylinder 5">
              <a:extLst>
                <a:ext uri="{FF2B5EF4-FFF2-40B4-BE49-F238E27FC236}">
                  <a16:creationId xmlns:a16="http://schemas.microsoft.com/office/drawing/2014/main" id="{CEEFA3E0-2246-CFB7-7CBB-954613FB1615}"/>
                </a:ext>
              </a:extLst>
            </p:cNvPr>
            <p:cNvSpPr txBox="1"/>
            <p:nvPr/>
          </p:nvSpPr>
          <p:spPr>
            <a:xfrm>
              <a:off x="10474657" y="3340011"/>
              <a:ext cx="142897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/>
                <a:t>Photo: Amund Aasbrenn / UiO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9DB8E772-8006-26D7-7016-37C5056D431D}"/>
              </a:ext>
            </a:extLst>
          </p:cNvPr>
          <p:cNvGrpSpPr/>
          <p:nvPr/>
        </p:nvGrpSpPr>
        <p:grpSpPr>
          <a:xfrm>
            <a:off x="3262947" y="1186098"/>
            <a:ext cx="2918416" cy="2353968"/>
            <a:chOff x="3262947" y="1186098"/>
            <a:chExt cx="2918416" cy="2353968"/>
          </a:xfrm>
        </p:grpSpPr>
        <p:pic>
          <p:nvPicPr>
            <p:cNvPr id="33" name="Bilde 32" descr="Et bilde som inneholder klær, person, innendørs, vindu&#10;&#10;KI-generert innhold kan være feil.">
              <a:extLst>
                <a:ext uri="{FF2B5EF4-FFF2-40B4-BE49-F238E27FC236}">
                  <a16:creationId xmlns:a16="http://schemas.microsoft.com/office/drawing/2014/main" id="{AA05BAA3-C716-5E77-44F1-281E8A4B7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2" t="355" r="13798" b="1"/>
            <a:stretch/>
          </p:blipFill>
          <p:spPr>
            <a:xfrm>
              <a:off x="3262947" y="1186098"/>
              <a:ext cx="2833052" cy="2331676"/>
            </a:xfrm>
            <a:prstGeom prst="rect">
              <a:avLst/>
            </a:prstGeom>
          </p:spPr>
        </p:pic>
        <p:sp>
          <p:nvSpPr>
            <p:cNvPr id="34" name="TekstSylinder 5">
              <a:extLst>
                <a:ext uri="{FF2B5EF4-FFF2-40B4-BE49-F238E27FC236}">
                  <a16:creationId xmlns:a16="http://schemas.microsoft.com/office/drawing/2014/main" id="{899808F3-6BDE-57CB-86ED-69415BF10FCD}"/>
                </a:ext>
              </a:extLst>
            </p:cNvPr>
            <p:cNvSpPr txBox="1"/>
            <p:nvPr/>
          </p:nvSpPr>
          <p:spPr>
            <a:xfrm>
              <a:off x="4908421" y="3340011"/>
              <a:ext cx="12729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88C57E2F-6AB2-E593-EEEC-00F32350F14E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246245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E3AFE-A176-A226-B4A2-FFFA40545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D76E0F-D1C0-9643-5529-869F5646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err="1">
                <a:solidFill>
                  <a:srgbClr val="000000"/>
                </a:solidFill>
                <a:latin typeface="Helvetica" panose="020B0604020202020204" pitchFamily="34" charset="0"/>
              </a:rPr>
              <a:t>Master's</a:t>
            </a:r>
            <a:r>
              <a:rPr lang="nb-NO" sz="4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nb-NO" sz="4000" dirty="0" err="1">
                <a:solidFill>
                  <a:srgbClr val="000000"/>
                </a:solidFill>
                <a:latin typeface="Helvetica" panose="020B0604020202020204" pitchFamily="34" charset="0"/>
              </a:rPr>
              <a:t>degree</a:t>
            </a:r>
            <a:r>
              <a:rPr lang="nb-NO" sz="4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nb-NO" sz="4000" dirty="0" err="1">
                <a:solidFill>
                  <a:srgbClr val="000000"/>
                </a:solidFill>
                <a:latin typeface="Helvetica" panose="020B0604020202020204" pitchFamily="34" charset="0"/>
              </a:rPr>
              <a:t>programmes</a:t>
            </a:r>
            <a:r>
              <a:rPr lang="nb-NO" sz="4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nb-NO" sz="4000" dirty="0" err="1">
                <a:solidFill>
                  <a:srgbClr val="000000"/>
                </a:solidFill>
                <a:latin typeface="Helvetica" panose="020B0604020202020204" pitchFamily="34" charset="0"/>
              </a:rPr>
              <a:t>offered</a:t>
            </a:r>
            <a:r>
              <a:rPr lang="nb-NO" sz="4000" dirty="0">
                <a:solidFill>
                  <a:srgbClr val="000000"/>
                </a:solidFill>
                <a:latin typeface="Helvetica" panose="020B0604020202020204" pitchFamily="34" charset="0"/>
              </a:rPr>
              <a:t> in English</a:t>
            </a:r>
            <a:endParaRPr lang="nb-NO" sz="4000" dirty="0">
              <a:highlight>
                <a:srgbClr val="FFFF00"/>
              </a:highlight>
            </a:endParaRP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C632FED1-481F-6111-7D39-3094825E6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8455E7E-0C53-099F-0872-6BA1D22F7690}"/>
              </a:ext>
            </a:extLst>
          </p:cNvPr>
          <p:cNvSpPr/>
          <p:nvPr/>
        </p:nvSpPr>
        <p:spPr>
          <a:xfrm>
            <a:off x="6125820" y="1182759"/>
            <a:ext cx="2880000" cy="2335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ED0D97E7-9511-493E-C1E4-90982987D3DB}"/>
              </a:ext>
            </a:extLst>
          </p:cNvPr>
          <p:cNvSpPr/>
          <p:nvPr/>
        </p:nvSpPr>
        <p:spPr>
          <a:xfrm>
            <a:off x="360044" y="1186098"/>
            <a:ext cx="2866525" cy="233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523F1D74-B3BF-CB74-A504-57C9A3ED71EA}"/>
              </a:ext>
            </a:extLst>
          </p:cNvPr>
          <p:cNvSpPr/>
          <p:nvPr/>
        </p:nvSpPr>
        <p:spPr>
          <a:xfrm>
            <a:off x="9042198" y="3550781"/>
            <a:ext cx="2842582" cy="2338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284A727-F337-3343-EA35-E6A52EA16BED}"/>
              </a:ext>
            </a:extLst>
          </p:cNvPr>
          <p:cNvSpPr txBox="1"/>
          <p:nvPr/>
        </p:nvSpPr>
        <p:spPr>
          <a:xfrm>
            <a:off x="429404" y="2148904"/>
            <a:ext cx="2720888" cy="39773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Economics</a:t>
            </a:r>
            <a:endParaRPr lang="nb-NO" sz="2000" dirty="0">
              <a:solidFill>
                <a:srgbClr val="FFFFF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E0592E0-5BB7-BB23-9043-7A89D3915A10}"/>
              </a:ext>
            </a:extLst>
          </p:cNvPr>
          <p:cNvSpPr txBox="1"/>
          <p:nvPr/>
        </p:nvSpPr>
        <p:spPr>
          <a:xfrm>
            <a:off x="9099266" y="4210951"/>
            <a:ext cx="2770989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Psychology</a:t>
            </a:r>
            <a:endParaRPr lang="nb-NO" sz="20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Social</a:t>
            </a:r>
            <a:r>
              <a:rPr lang="nb-NO" sz="2000" dirty="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Anthropolgy</a:t>
            </a:r>
            <a:endParaRPr lang="nb-NO" sz="1800" dirty="0">
              <a:solidFill>
                <a:srgbClr val="FFFFFF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D84F2F-72FD-0685-4E23-055ABC68E851}"/>
              </a:ext>
            </a:extLst>
          </p:cNvPr>
          <p:cNvSpPr txBox="1"/>
          <p:nvPr/>
        </p:nvSpPr>
        <p:spPr>
          <a:xfrm>
            <a:off x="6200720" y="2215735"/>
            <a:ext cx="2690308" cy="39773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Human </a:t>
            </a: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Geography</a:t>
            </a:r>
            <a:endParaRPr lang="nb-NO" sz="2000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971EA91-3CCC-68F7-0F1A-C506F7A9161A}"/>
              </a:ext>
            </a:extLst>
          </p:cNvPr>
          <p:cNvSpPr txBox="1"/>
          <p:nvPr/>
        </p:nvSpPr>
        <p:spPr>
          <a:xfrm>
            <a:off x="10724050" y="33624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26DF3BD-CD02-E475-4B71-26D801961D88}"/>
              </a:ext>
            </a:extLst>
          </p:cNvPr>
          <p:cNvSpPr txBox="1"/>
          <p:nvPr/>
        </p:nvSpPr>
        <p:spPr>
          <a:xfrm>
            <a:off x="5006965" y="336341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7BEE45B-99A6-0056-5A2A-AAC4FF620846}"/>
              </a:ext>
            </a:extLst>
          </p:cNvPr>
          <p:cNvSpPr txBox="1"/>
          <p:nvPr/>
        </p:nvSpPr>
        <p:spPr>
          <a:xfrm>
            <a:off x="7855189" y="574300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24" name="Rektangel 13">
            <a:extLst>
              <a:ext uri="{FF2B5EF4-FFF2-40B4-BE49-F238E27FC236}">
                <a16:creationId xmlns:a16="http://schemas.microsoft.com/office/drawing/2014/main" id="{F20A1469-7FB5-7CC6-0BC0-266A44A57519}"/>
              </a:ext>
            </a:extLst>
          </p:cNvPr>
          <p:cNvSpPr/>
          <p:nvPr/>
        </p:nvSpPr>
        <p:spPr>
          <a:xfrm>
            <a:off x="3268806" y="3549495"/>
            <a:ext cx="2827191" cy="23247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">
            <a:extLst>
              <a:ext uri="{FF2B5EF4-FFF2-40B4-BE49-F238E27FC236}">
                <a16:creationId xmlns:a16="http://schemas.microsoft.com/office/drawing/2014/main" id="{D95CE26C-0E60-05EF-F47C-39DA37885ED0}"/>
              </a:ext>
            </a:extLst>
          </p:cNvPr>
          <p:cNvSpPr txBox="1"/>
          <p:nvPr/>
        </p:nvSpPr>
        <p:spPr>
          <a:xfrm>
            <a:off x="3269100" y="4324243"/>
            <a:ext cx="2663271" cy="7270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Peace and </a:t>
            </a:r>
            <a:r>
              <a:rPr lang="nb-NO" sz="2000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Conflict</a:t>
            </a: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Studies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8D89D642-968C-E7C1-DB58-4A47E6A3F4AE}"/>
              </a:ext>
            </a:extLst>
          </p:cNvPr>
          <p:cNvGrpSpPr/>
          <p:nvPr/>
        </p:nvGrpSpPr>
        <p:grpSpPr>
          <a:xfrm>
            <a:off x="6138234" y="3549495"/>
            <a:ext cx="2961032" cy="2338879"/>
            <a:chOff x="6138234" y="3549495"/>
            <a:chExt cx="2961032" cy="2338879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6F295F49-0AF4-8DB6-7630-A71C9F230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3" r="8873"/>
            <a:stretch/>
          </p:blipFill>
          <p:spPr>
            <a:xfrm>
              <a:off x="6138234" y="3549495"/>
              <a:ext cx="2867585" cy="2324774"/>
            </a:xfrm>
            <a:prstGeom prst="rect">
              <a:avLst/>
            </a:prstGeom>
          </p:spPr>
        </p:pic>
        <p:sp>
          <p:nvSpPr>
            <p:cNvPr id="22" name="TekstSylinder 5">
              <a:extLst>
                <a:ext uri="{FF2B5EF4-FFF2-40B4-BE49-F238E27FC236}">
                  <a16:creationId xmlns:a16="http://schemas.microsoft.com/office/drawing/2014/main" id="{71412E6B-8A3D-C619-BB78-97CE682F9CF6}"/>
                </a:ext>
              </a:extLst>
            </p:cNvPr>
            <p:cNvSpPr txBox="1"/>
            <p:nvPr/>
          </p:nvSpPr>
          <p:spPr>
            <a:xfrm>
              <a:off x="7799696" y="5688319"/>
              <a:ext cx="129957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C96C13EC-A1D9-93B6-C13F-37F639B0CDE7}"/>
              </a:ext>
            </a:extLst>
          </p:cNvPr>
          <p:cNvGrpSpPr/>
          <p:nvPr/>
        </p:nvGrpSpPr>
        <p:grpSpPr>
          <a:xfrm>
            <a:off x="360044" y="3549495"/>
            <a:ext cx="3056226" cy="2334204"/>
            <a:chOff x="355308" y="3542229"/>
            <a:chExt cx="3060962" cy="2341470"/>
          </a:xfrm>
        </p:grpSpPr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48F2A895-C511-83BD-85A6-104A24C43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9" r="8959"/>
            <a:stretch/>
          </p:blipFill>
          <p:spPr>
            <a:xfrm>
              <a:off x="355308" y="3542229"/>
              <a:ext cx="2871261" cy="2332040"/>
            </a:xfrm>
            <a:prstGeom prst="rect">
              <a:avLst/>
            </a:prstGeom>
          </p:spPr>
        </p:pic>
        <p:sp>
          <p:nvSpPr>
            <p:cNvPr id="26" name="TekstSylinder 5">
              <a:extLst>
                <a:ext uri="{FF2B5EF4-FFF2-40B4-BE49-F238E27FC236}">
                  <a16:creationId xmlns:a16="http://schemas.microsoft.com/office/drawing/2014/main" id="{731175FD-2CD5-A1A9-EEF3-C514ABF920CF}"/>
                </a:ext>
              </a:extLst>
            </p:cNvPr>
            <p:cNvSpPr txBox="1"/>
            <p:nvPr/>
          </p:nvSpPr>
          <p:spPr>
            <a:xfrm>
              <a:off x="2023933" y="5683644"/>
              <a:ext cx="13923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Erik Engblad / UiO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129F6F57-9296-0E23-8E65-BA1D155CD0B1}"/>
              </a:ext>
            </a:extLst>
          </p:cNvPr>
          <p:cNvGrpSpPr/>
          <p:nvPr/>
        </p:nvGrpSpPr>
        <p:grpSpPr>
          <a:xfrm>
            <a:off x="9042198" y="1177774"/>
            <a:ext cx="2861431" cy="2362292"/>
            <a:chOff x="9042198" y="1177774"/>
            <a:chExt cx="2861431" cy="2362292"/>
          </a:xfrm>
        </p:grpSpPr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E92E62F7-5936-9F7D-2C9A-D2F2F6003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2" r="16062"/>
            <a:stretch/>
          </p:blipFill>
          <p:spPr>
            <a:xfrm>
              <a:off x="9042198" y="1177774"/>
              <a:ext cx="2823637" cy="2340000"/>
            </a:xfrm>
            <a:prstGeom prst="rect">
              <a:avLst/>
            </a:prstGeom>
          </p:spPr>
        </p:pic>
        <p:sp>
          <p:nvSpPr>
            <p:cNvPr id="28" name="TekstSylinder 5">
              <a:extLst>
                <a:ext uri="{FF2B5EF4-FFF2-40B4-BE49-F238E27FC236}">
                  <a16:creationId xmlns:a16="http://schemas.microsoft.com/office/drawing/2014/main" id="{C750A64C-1EE4-8A62-128B-3CD5A80EF0F9}"/>
                </a:ext>
              </a:extLst>
            </p:cNvPr>
            <p:cNvSpPr txBox="1"/>
            <p:nvPr/>
          </p:nvSpPr>
          <p:spPr>
            <a:xfrm>
              <a:off x="10452081" y="3340011"/>
              <a:ext cx="145154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Amund Aasbrenn / UiO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C41A9B53-7659-EBA1-9F82-6DD3CEFA1FFC}"/>
              </a:ext>
            </a:extLst>
          </p:cNvPr>
          <p:cNvGrpSpPr/>
          <p:nvPr/>
        </p:nvGrpSpPr>
        <p:grpSpPr>
          <a:xfrm>
            <a:off x="3262947" y="1186098"/>
            <a:ext cx="2937773" cy="2353967"/>
            <a:chOff x="3262947" y="1186098"/>
            <a:chExt cx="2937773" cy="2353967"/>
          </a:xfrm>
        </p:grpSpPr>
        <p:pic>
          <p:nvPicPr>
            <p:cNvPr id="33" name="Bilde 32">
              <a:extLst>
                <a:ext uri="{FF2B5EF4-FFF2-40B4-BE49-F238E27FC236}">
                  <a16:creationId xmlns:a16="http://schemas.microsoft.com/office/drawing/2014/main" id="{76B76911-36EF-A028-454F-2AE9E025F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06" r="15806"/>
            <a:stretch/>
          </p:blipFill>
          <p:spPr>
            <a:xfrm>
              <a:off x="3262947" y="1186098"/>
              <a:ext cx="2833052" cy="2331676"/>
            </a:xfrm>
            <a:prstGeom prst="rect">
              <a:avLst/>
            </a:prstGeom>
          </p:spPr>
        </p:pic>
        <p:sp>
          <p:nvSpPr>
            <p:cNvPr id="34" name="TekstSylinder 5">
              <a:extLst>
                <a:ext uri="{FF2B5EF4-FFF2-40B4-BE49-F238E27FC236}">
                  <a16:creationId xmlns:a16="http://schemas.microsoft.com/office/drawing/2014/main" id="{45E5BED7-3EAA-ABC0-D903-FF412BA435AA}"/>
                </a:ext>
              </a:extLst>
            </p:cNvPr>
            <p:cNvSpPr txBox="1"/>
            <p:nvPr/>
          </p:nvSpPr>
          <p:spPr>
            <a:xfrm>
              <a:off x="4749172" y="3340010"/>
              <a:ext cx="145154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/>
                  </a:solidFill>
                </a:rPr>
                <a:t>Photo: Amund Aasbrenn / UiO</a:t>
              </a:r>
            </a:p>
          </p:txBody>
        </p: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C7D7F53-D8C0-FD0D-5C0E-408B3EE32068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170481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6F0532F4-FBD6-DF48-256F-CAA3B262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401455"/>
            <a:ext cx="11471910" cy="542658"/>
          </a:xfrm>
        </p:spPr>
        <p:txBody>
          <a:bodyPr/>
          <a:lstStyle/>
          <a:p>
            <a:r>
              <a:rPr lang="nb-NO" sz="4000" dirty="0"/>
              <a:t>Professional </a:t>
            </a:r>
            <a:r>
              <a:rPr lang="nb-NO" sz="4000" dirty="0" err="1"/>
              <a:t>education</a:t>
            </a:r>
            <a:endParaRPr lang="nb-NO" sz="40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E20A4AA-7C51-016A-C3A8-2A3B5241A15A}"/>
              </a:ext>
            </a:extLst>
          </p:cNvPr>
          <p:cNvSpPr txBox="1"/>
          <p:nvPr/>
        </p:nvSpPr>
        <p:spPr>
          <a:xfrm>
            <a:off x="360045" y="1536174"/>
            <a:ext cx="482271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sz="2400" dirty="0" err="1">
                <a:cs typeface="Arial"/>
              </a:rPr>
              <a:t>Psychology</a:t>
            </a:r>
            <a:endParaRPr lang="nb-NO" dirty="0">
              <a:cs typeface="Arial"/>
            </a:endParaRPr>
          </a:p>
          <a:p>
            <a:pPr marL="5715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Provides the student with the competence to work as an authorized psychologist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Times New Roman"/>
              </a:rPr>
              <a:t>6 </a:t>
            </a:r>
            <a:r>
              <a:rPr lang="nb-NO" sz="2000" dirty="0" err="1">
                <a:latin typeface="Arial"/>
                <a:ea typeface="ヒラギノ角ゴ Pro W3"/>
                <a:cs typeface="Times New Roman"/>
              </a:rPr>
              <a:t>years</a:t>
            </a:r>
            <a:r>
              <a:rPr lang="nb-NO" sz="2000" dirty="0">
                <a:latin typeface="Arial"/>
                <a:ea typeface="ヒラギノ角ゴ Pro W3"/>
                <a:cs typeface="Times New Roman"/>
              </a:rPr>
              <a:t> of </a:t>
            </a:r>
            <a:r>
              <a:rPr lang="nb-NO" sz="2000" dirty="0" err="1">
                <a:latin typeface="Arial"/>
                <a:ea typeface="ヒラギノ角ゴ Pro W3"/>
                <a:cs typeface="Times New Roman"/>
              </a:rPr>
              <a:t>education</a:t>
            </a:r>
            <a:endParaRPr lang="nb-NO" sz="2000" dirty="0">
              <a:latin typeface="Arial"/>
              <a:ea typeface="ヒラギノ角ゴ Pro W3" charset="-128"/>
              <a:cs typeface="Times New Roman"/>
            </a:endParaRPr>
          </a:p>
          <a:p>
            <a:pPr marL="571500" lvl="1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Times New Roman"/>
              </a:rPr>
              <a:t>360 </a:t>
            </a:r>
            <a:r>
              <a:rPr lang="nb-NO" sz="2000" dirty="0" err="1">
                <a:latin typeface="Arial"/>
                <a:ea typeface="ヒラギノ角ゴ Pro W3"/>
                <a:cs typeface="Times New Roman"/>
              </a:rPr>
              <a:t>credits</a:t>
            </a:r>
            <a:endParaRPr lang="nb-NO" sz="2400" dirty="0">
              <a:latin typeface="Arial"/>
              <a:ea typeface="ヒラギノ角ゴ Pro W3" charset="-128"/>
              <a:cs typeface="Arial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400" dirty="0" err="1">
                <a:latin typeface="Arial"/>
                <a:ea typeface="ヒラギノ角ゴ Pro W3"/>
                <a:cs typeface="MS PGothic" pitchFamily="34" charset="-128"/>
              </a:rPr>
              <a:t>Economics</a:t>
            </a:r>
            <a:endParaRPr lang="nb-NO" sz="2400" dirty="0">
              <a:latin typeface="Arial"/>
              <a:ea typeface="ヒラギノ角ゴ Pro W3"/>
              <a:cs typeface="MS PGothic" pitchFamily="34" charset="-128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 err="1">
                <a:latin typeface="Arial"/>
                <a:ea typeface="ヒラギノ角ゴ Pro W3"/>
                <a:cs typeface="MS PGothic" pitchFamily="34" charset="-128"/>
              </a:rPr>
              <a:t>Socioeconomic</a:t>
            </a: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 </a:t>
            </a:r>
            <a:r>
              <a:rPr lang="nb-NO" sz="2000" dirty="0" err="1">
                <a:latin typeface="Arial"/>
                <a:ea typeface="ヒラギノ角ゴ Pro W3"/>
                <a:cs typeface="MS PGothic" pitchFamily="34" charset="-128"/>
              </a:rPr>
              <a:t>analysis</a:t>
            </a:r>
            <a:endParaRPr lang="nb-NO" sz="2000" dirty="0">
              <a:latin typeface="Arial"/>
              <a:ea typeface="ヒラギノ角ゴ Pro W3"/>
              <a:cs typeface="MS PGothic" pitchFamily="34" charset="-128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5 </a:t>
            </a:r>
            <a:r>
              <a:rPr lang="nb-NO" sz="2000" dirty="0" err="1">
                <a:latin typeface="Arial"/>
                <a:ea typeface="ヒラギノ角ゴ Pro W3"/>
                <a:cs typeface="MS PGothic" pitchFamily="34" charset="-128"/>
              </a:rPr>
              <a:t>year</a:t>
            </a: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 </a:t>
            </a:r>
            <a:r>
              <a:rPr lang="nb-NO" sz="2000" dirty="0" err="1">
                <a:latin typeface="Arial"/>
                <a:ea typeface="ヒラギノ角ゴ Pro W3"/>
                <a:cs typeface="MS PGothic" pitchFamily="34" charset="-128"/>
              </a:rPr>
              <a:t>master's</a:t>
            </a: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 program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300 </a:t>
            </a:r>
            <a:r>
              <a:rPr lang="nb-NO" sz="2000" dirty="0" err="1">
                <a:latin typeface="Arial"/>
                <a:ea typeface="ヒラギノ角ゴ Pro W3"/>
                <a:cs typeface="MS PGothic" pitchFamily="34" charset="-128"/>
              </a:rPr>
              <a:t>credits</a:t>
            </a:r>
            <a:endParaRPr lang="nb-NO" sz="2000" dirty="0">
              <a:latin typeface="Arial"/>
              <a:ea typeface="ヒラギノ角ゴ Pro W3"/>
              <a:cs typeface="MS PGothic" pitchFamily="34" charset="-128"/>
            </a:endParaRPr>
          </a:p>
        </p:txBody>
      </p:sp>
      <p:sp>
        <p:nvSpPr>
          <p:cNvPr id="12" name="Tittel 4">
            <a:extLst>
              <a:ext uri="{FF2B5EF4-FFF2-40B4-BE49-F238E27FC236}">
                <a16:creationId xmlns:a16="http://schemas.microsoft.com/office/drawing/2014/main" id="{B3536FDF-CEE4-2607-5E61-9CA55DAC3522}"/>
              </a:ext>
            </a:extLst>
          </p:cNvPr>
          <p:cNvSpPr txBox="1">
            <a:spLocks/>
          </p:cNvSpPr>
          <p:nvPr/>
        </p:nvSpPr>
        <p:spPr>
          <a:xfrm>
            <a:off x="539002" y="830705"/>
            <a:ext cx="5058985" cy="85593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0D1A6BE-E1DA-4260-ABC8-85B4133B51AD}"/>
              </a:ext>
            </a:extLst>
          </p:cNvPr>
          <p:cNvSpPr txBox="1"/>
          <p:nvPr/>
        </p:nvSpPr>
        <p:spPr>
          <a:xfrm>
            <a:off x="10301599" y="6627168"/>
            <a:ext cx="1883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</a:t>
            </a:r>
            <a:r>
              <a:rPr lang="en-GB" b="0" i="0">
                <a:solidFill>
                  <a:schemeClr val="bg1"/>
                </a:solidFill>
                <a:effectLst/>
              </a:rPr>
              <a:t>Maylinn </a:t>
            </a:r>
            <a:r>
              <a:rPr lang="en-GB" sz="800" b="0" i="0">
                <a:solidFill>
                  <a:schemeClr val="bg1"/>
                </a:solidFill>
                <a:effectLst/>
              </a:rPr>
              <a:t>Hovengen</a:t>
            </a:r>
            <a:r>
              <a:rPr lang="en-GB" b="0" i="0">
                <a:solidFill>
                  <a:schemeClr val="bg1"/>
                </a:solidFill>
                <a:effectLst/>
              </a:rPr>
              <a:t> Byrknes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6C244A34-AEF5-B1C0-9F71-B650F5B14BE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0" r="16684"/>
          <a:stretch/>
        </p:blipFill>
        <p:spPr>
          <a:xfrm>
            <a:off x="6150202" y="0"/>
            <a:ext cx="6044772" cy="6858000"/>
          </a:xfrm>
        </p:spPr>
      </p:pic>
      <p:sp>
        <p:nvSpPr>
          <p:cNvPr id="7" name="TekstSylinder 5">
            <a:extLst>
              <a:ext uri="{FF2B5EF4-FFF2-40B4-BE49-F238E27FC236}">
                <a16:creationId xmlns:a16="http://schemas.microsoft.com/office/drawing/2014/main" id="{2B181373-BCFD-C422-422C-E95378D1E301}"/>
              </a:ext>
            </a:extLst>
          </p:cNvPr>
          <p:cNvSpPr txBox="1"/>
          <p:nvPr/>
        </p:nvSpPr>
        <p:spPr>
          <a:xfrm>
            <a:off x="10772776" y="6627168"/>
            <a:ext cx="1419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Erik Engblad / UiO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7A0F1787-648E-F2D2-3FC4-F3DE6BC051A0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286202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6B63A6-24C9-4E0F-976F-EF0A7C16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Interdisciplinarity and sustainability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29817F14-61F7-4F5A-AAA6-C7D5D156113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54682" y="1981756"/>
            <a:ext cx="2851924" cy="494749"/>
          </a:xfrm>
        </p:spPr>
        <p:txBody>
          <a:bodyPr/>
          <a:lstStyle/>
          <a:p>
            <a:r>
              <a:rPr lang="nb-NO" sz="2400" dirty="0">
                <a:cs typeface="Arial"/>
              </a:rPr>
              <a:t>Examples: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503A75C-F41E-4C00-A394-FA7FBA2C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752" y="3787893"/>
            <a:ext cx="4695566" cy="226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8055279-15EA-4E07-A245-1139D983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4"/>
          <a:stretch>
            <a:fillRect/>
          </a:stretch>
        </p:blipFill>
        <p:spPr>
          <a:xfrm>
            <a:off x="3406606" y="1094423"/>
            <a:ext cx="8230712" cy="2269417"/>
          </a:xfr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0159D03-E5B2-D990-9AF7-559248CE0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44" y="3787893"/>
            <a:ext cx="4515315" cy="226941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03906C-8FB9-A110-388A-BBF7C4B442FE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62D30E9-6F74-642D-A954-56499A2951AD}"/>
              </a:ext>
            </a:extLst>
          </p:cNvPr>
          <p:cNvSpPr/>
          <p:nvPr/>
        </p:nvSpPr>
        <p:spPr>
          <a:xfrm>
            <a:off x="3406606" y="3787893"/>
            <a:ext cx="3276600" cy="22694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400" dirty="0">
                <a:cs typeface="Arial"/>
              </a:rPr>
              <a:t>SAMKLIMA: Environment, </a:t>
            </a:r>
            <a:r>
              <a:rPr lang="nb-NO" sz="2400" dirty="0" err="1">
                <a:cs typeface="Arial"/>
              </a:rPr>
              <a:t>society</a:t>
            </a:r>
            <a:r>
              <a:rPr lang="nb-NO" sz="2400" dirty="0">
                <a:cs typeface="Arial"/>
              </a:rPr>
              <a:t> and </a:t>
            </a:r>
            <a:r>
              <a:rPr lang="nb-NO" sz="2400" dirty="0" err="1">
                <a:cs typeface="Arial"/>
              </a:rPr>
              <a:t>sustainability</a:t>
            </a:r>
            <a:r>
              <a:rPr lang="nb-NO" sz="2400" dirty="0">
                <a:cs typeface="Arial"/>
              </a:rPr>
              <a:t> (40 </a:t>
            </a:r>
            <a:r>
              <a:rPr lang="nb-NO" sz="2400" dirty="0" err="1">
                <a:cs typeface="Arial"/>
              </a:rPr>
              <a:t>group</a:t>
            </a:r>
            <a:r>
              <a:rPr lang="nb-NO" sz="2400" dirty="0">
                <a:cs typeface="Arial"/>
              </a:rPr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3694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08611"/>
            <a:ext cx="5326381" cy="1239213"/>
          </a:xfrm>
        </p:spPr>
        <p:txBody>
          <a:bodyPr/>
          <a:lstStyle/>
          <a:p>
            <a:r>
              <a:rPr lang="nb-NO" dirty="0"/>
              <a:t>Center for </a:t>
            </a:r>
            <a:r>
              <a:rPr lang="nb-NO" dirty="0" err="1"/>
              <a:t>Interdiciplinary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: INTED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940731"/>
            <a:ext cx="5735956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/>
              <a:t>Brings together students from: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Faculty of Humanities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Faculty of Social Sciences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Faculty of Mathematics and Natural Sciences</a:t>
            </a:r>
            <a:br>
              <a:rPr lang="en-US" sz="2400" dirty="0"/>
            </a:br>
            <a:endParaRPr lang="en-US" sz="2400" dirty="0">
              <a:cs typeface="Arial"/>
            </a:endParaRPr>
          </a:p>
          <a:p>
            <a:endParaRPr lang="nb-NO" sz="2400" dirty="0"/>
          </a:p>
          <a:p>
            <a:r>
              <a:rPr lang="nb-NO" sz="2400" dirty="0"/>
              <a:t>Goal: </a:t>
            </a:r>
            <a:r>
              <a:rPr lang="nb-NO" sz="2400" dirty="0" err="1"/>
              <a:t>Develop</a:t>
            </a:r>
            <a:r>
              <a:rPr lang="nb-NO" sz="2400" dirty="0"/>
              <a:t> students’ interdiciplinary competence</a:t>
            </a:r>
            <a:endParaRPr lang="nb-NO" sz="20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6C01DA1-4D3F-AA90-E059-F70F61E13087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Faculty</a:t>
            </a:r>
            <a:r>
              <a:rPr lang="nb-NO" dirty="0"/>
              <a:t> of </a:t>
            </a:r>
            <a:r>
              <a:rPr lang="nb-NO" dirty="0" err="1"/>
              <a:t>Social</a:t>
            </a:r>
            <a:r>
              <a:rPr lang="nb-NO" dirty="0"/>
              <a:t> Science</a:t>
            </a:r>
          </a:p>
        </p:txBody>
      </p:sp>
      <p:pic>
        <p:nvPicPr>
          <p:cNvPr id="11" name="Picture 2" descr="Fargerike bobler som overlapper, studenter som snakker sammen, logo for INTED">
            <a:extLst>
              <a:ext uri="{FF2B5EF4-FFF2-40B4-BE49-F238E27FC236}">
                <a16:creationId xmlns:a16="http://schemas.microsoft.com/office/drawing/2014/main" id="{3A843F41-7D3C-1D0E-1002-3BDE077FE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3" r="11421"/>
          <a:stretch/>
        </p:blipFill>
        <p:spPr bwMode="auto">
          <a:xfrm>
            <a:off x="6324600" y="1"/>
            <a:ext cx="586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tel 1">
            <a:extLst>
              <a:ext uri="{FF2B5EF4-FFF2-40B4-BE49-F238E27FC236}">
                <a16:creationId xmlns:a16="http://schemas.microsoft.com/office/drawing/2014/main" id="{CE3A35F9-C477-D93A-B6B5-AE07BEAE94C0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11471910" cy="542658"/>
          </a:xfrm>
          <a:prstGeom prst="rect">
            <a:avLst/>
          </a:prstGeom>
          <a:solidFill>
            <a:srgbClr val="0000FF">
              <a:alpha val="0"/>
            </a:srgbClr>
          </a:solidFill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/>
              <a:t>Exchange </a:t>
            </a:r>
            <a:r>
              <a:rPr lang="nb-NO" sz="3600" dirty="0" err="1"/>
              <a:t>programmes</a:t>
            </a:r>
            <a:endParaRPr lang="nb-NO" sz="3600" dirty="0"/>
          </a:p>
        </p:txBody>
      </p:sp>
      <p:sp>
        <p:nvSpPr>
          <p:cNvPr id="2" name="TekstSylinder 10">
            <a:extLst>
              <a:ext uri="{FF2B5EF4-FFF2-40B4-BE49-F238E27FC236}">
                <a16:creationId xmlns:a16="http://schemas.microsoft.com/office/drawing/2014/main" id="{0DC524F9-813D-063F-10C3-349648FF273A}"/>
              </a:ext>
            </a:extLst>
          </p:cNvPr>
          <p:cNvSpPr txBox="1"/>
          <p:nvPr/>
        </p:nvSpPr>
        <p:spPr>
          <a:xfrm>
            <a:off x="360044" y="1584969"/>
            <a:ext cx="48227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115 student exchange agreements with higher education institutions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/>
              <a:t>The Faculty of Social Science offers 331 English-language courses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2400" dirty="0">
              <a:latin typeface="Arial" charset="0"/>
              <a:ea typeface="ヒラギノ角ゴ Pro W3" charset="-128"/>
              <a:cs typeface="MS PGothic" pitchFamily="34" charset="-128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  <a:ea typeface="ヒラギノ角ゴ Pro W3" charset="-128"/>
                <a:cs typeface="MS PGothic" pitchFamily="34" charset="-128"/>
              </a:rPr>
              <a:t>Entries in 2024: 335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charset="0"/>
                <a:ea typeface="ヒラギノ角ゴ Pro W3" charset="-128"/>
                <a:cs typeface="MS PGothic" pitchFamily="34" charset="-128"/>
              </a:rPr>
              <a:t>Departures in 2024: 225</a:t>
            </a:r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9BECBBF8-C6DB-432F-07C3-769407ABB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4" r="25357"/>
          <a:stretch/>
        </p:blipFill>
        <p:spPr>
          <a:xfrm>
            <a:off x="6550648" y="0"/>
            <a:ext cx="5641352" cy="68580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59DE70D-2522-6380-F6DD-5BA6532999BF}"/>
              </a:ext>
            </a:extLst>
          </p:cNvPr>
          <p:cNvSpPr txBox="1"/>
          <p:nvPr/>
        </p:nvSpPr>
        <p:spPr>
          <a:xfrm>
            <a:off x="10459328" y="6627168"/>
            <a:ext cx="1732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Photo: Amund Aasbrenn / UiO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353F783B-F23E-7153-5C0D-7FEFA34C0F23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Faculty</a:t>
            </a:r>
            <a:r>
              <a:rPr lang="nb-NO" dirty="0"/>
              <a:t> of </a:t>
            </a:r>
            <a:r>
              <a:rPr lang="nb-NO" dirty="0" err="1"/>
              <a:t>Social</a:t>
            </a:r>
            <a:r>
              <a:rPr lang="nb-NO" dirty="0"/>
              <a:t> Science</a:t>
            </a:r>
          </a:p>
        </p:txBody>
      </p:sp>
    </p:spTree>
    <p:extLst>
      <p:ext uri="{BB962C8B-B14F-4D97-AF65-F5344CB8AC3E}">
        <p14:creationId xmlns:p14="http://schemas.microsoft.com/office/powerpoint/2010/main" val="4247760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461195" y="4123944"/>
            <a:ext cx="3524101" cy="2018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648" y="4123943"/>
            <a:ext cx="3503148" cy="20267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829148" y="4132465"/>
            <a:ext cx="3587693" cy="2018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Working </a:t>
            </a:r>
            <a:r>
              <a:rPr lang="nb-NO" sz="4000" dirty="0" err="1"/>
              <a:t>life</a:t>
            </a:r>
            <a:r>
              <a:rPr lang="nb-NO" sz="4000" dirty="0"/>
              <a:t> </a:t>
            </a:r>
            <a:r>
              <a:rPr lang="nb-NO" sz="4000" dirty="0" err="1"/>
              <a:t>relevance</a:t>
            </a:r>
            <a:endParaRPr lang="nb-NO" sz="4000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15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672305" y="4528565"/>
            <a:ext cx="3253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Ensure the relevance of students' competencies for the workforce after completing their education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959818E-8F1D-62B1-E25E-D5C73338CF44}"/>
              </a:ext>
            </a:extLst>
          </p:cNvPr>
          <p:cNvSpPr txBox="1"/>
          <p:nvPr/>
        </p:nvSpPr>
        <p:spPr>
          <a:xfrm>
            <a:off x="6442271" y="3332924"/>
            <a:ext cx="14237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Audum Braastad/NTB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A46906F-A916-8A10-7BE1-0ECC4C14246D}"/>
              </a:ext>
            </a:extLst>
          </p:cNvPr>
          <p:cNvSpPr txBox="1"/>
          <p:nvPr/>
        </p:nvSpPr>
        <p:spPr>
          <a:xfrm>
            <a:off x="2789982" y="3333600"/>
            <a:ext cx="12811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Getty stock image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62D6DC5-31A2-44EB-357F-4FB5152D9B65}"/>
              </a:ext>
            </a:extLst>
          </p:cNvPr>
          <p:cNvSpPr txBox="1"/>
          <p:nvPr/>
        </p:nvSpPr>
        <p:spPr>
          <a:xfrm>
            <a:off x="10582589" y="33336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Jarli &amp; Jordan</a:t>
            </a:r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7977838" y="4532898"/>
            <a:ext cx="3394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Ensure employers' understanding of and knowledge about students' competencies after completing their education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315996" y="4528565"/>
            <a:ext cx="334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 students' own understanding and ability to articulate their competencies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kstSylinder 8">
            <a:extLst>
              <a:ext uri="{FF2B5EF4-FFF2-40B4-BE49-F238E27FC236}">
                <a16:creationId xmlns:a16="http://schemas.microsoft.com/office/drawing/2014/main" id="{4B6A8A55-D647-1CD9-883F-70A15BFA440D}"/>
              </a:ext>
            </a:extLst>
          </p:cNvPr>
          <p:cNvSpPr txBox="1"/>
          <p:nvPr/>
        </p:nvSpPr>
        <p:spPr>
          <a:xfrm>
            <a:off x="10590041" y="321780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Jarli &amp; Jordan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50C813E6-1944-61DA-D706-3555F779333F}"/>
              </a:ext>
            </a:extLst>
          </p:cNvPr>
          <p:cNvSpPr txBox="1">
            <a:spLocks/>
          </p:cNvSpPr>
          <p:nvPr/>
        </p:nvSpPr>
        <p:spPr>
          <a:xfrm>
            <a:off x="2026087" y="6205365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 samfunnsvitenskapelige fakultet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0B121B-5FDF-BFEB-9B8C-F93E734E0312}"/>
              </a:ext>
            </a:extLst>
          </p:cNvPr>
          <p:cNvSpPr txBox="1"/>
          <p:nvPr/>
        </p:nvSpPr>
        <p:spPr>
          <a:xfrm>
            <a:off x="783258" y="1499420"/>
            <a:ext cx="24856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5 focus areas aimed at strengthening the content of education and the student's learning experience and perceived working life relevance</a:t>
            </a:r>
            <a:endParaRPr lang="nb-NO" sz="1800" dirty="0">
              <a:latin typeface="+mj-lt"/>
            </a:endParaRPr>
          </a:p>
        </p:txBody>
      </p:sp>
      <p:sp>
        <p:nvSpPr>
          <p:cNvPr id="20" name="Plassholder for lysbildenummer 2">
            <a:extLst>
              <a:ext uri="{FF2B5EF4-FFF2-40B4-BE49-F238E27FC236}">
                <a16:creationId xmlns:a16="http://schemas.microsoft.com/office/drawing/2014/main" id="{ECD2516C-F215-C6B2-D42A-9C7CF59A58BA}"/>
              </a:ext>
            </a:extLst>
          </p:cNvPr>
          <p:cNvSpPr txBox="1">
            <a:spLocks/>
          </p:cNvSpPr>
          <p:nvPr/>
        </p:nvSpPr>
        <p:spPr>
          <a:xfrm>
            <a:off x="7592030" y="6251172"/>
            <a:ext cx="36743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spcAft>
                <a:spcPts val="600"/>
              </a:spcAft>
            </a:pPr>
            <a:r>
              <a:rPr lang="en-US" dirty="0" err="1">
                <a:solidFill>
                  <a:prstClr val="black"/>
                </a:solidFill>
                <a:latin typeface="Arial"/>
              </a:rPr>
              <a:t>Referanse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: </a:t>
            </a:r>
            <a:r>
              <a:rPr lang="en-US" dirty="0" err="1">
                <a:solidFill>
                  <a:prstClr val="black"/>
                </a:solidFill>
                <a:latin typeface="Arial"/>
              </a:rPr>
              <a:t>Sluttrapport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/>
              </a:rPr>
              <a:t>Samfunns</a:t>
            </a:r>
            <a:r>
              <a:rPr lang="en-US" dirty="0">
                <a:solidFill>
                  <a:prstClr val="black"/>
                </a:solidFill>
                <a:latin typeface="Arial"/>
              </a:rPr>
              <a:t>- og </a:t>
            </a:r>
            <a:r>
              <a:rPr lang="en-US" dirty="0" err="1">
                <a:solidFill>
                  <a:prstClr val="black"/>
                </a:solidFill>
                <a:latin typeface="Arial"/>
              </a:rPr>
              <a:t>arbeidslivsrelevante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 studier, 2021, SV, UIO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EEAD02A-9084-9E57-6596-5B12ED08270E}"/>
              </a:ext>
            </a:extLst>
          </p:cNvPr>
          <p:cNvGraphicFramePr/>
          <p:nvPr/>
        </p:nvGraphicFramePr>
        <p:xfrm>
          <a:off x="3560064" y="1241325"/>
          <a:ext cx="7706303" cy="258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621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56662" y="3548367"/>
            <a:ext cx="3725123" cy="25938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8767" y="3548367"/>
            <a:ext cx="3703954" cy="2593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46700" y="3548368"/>
            <a:ext cx="3730943" cy="2593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EILIN - Network for Learning and Teaching</a:t>
            </a:r>
            <a:endParaRPr lang="nb-NO" sz="4000" dirty="0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42235" y="3747953"/>
            <a:ext cx="35331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Digital Tools</a:t>
            </a:r>
            <a:br>
              <a:rPr lang="nb-NO" sz="2400" dirty="0">
                <a:solidFill>
                  <a:schemeClr val="accent6"/>
                </a:solidFill>
              </a:rPr>
            </a:br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Student active learning methods  </a:t>
            </a:r>
            <a:endParaRPr lang="en-GB" sz="20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Varied assessment methods</a:t>
            </a:r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8017238" y="3747955"/>
            <a:ext cx="36604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Subject-specific services</a:t>
            </a:r>
            <a:br>
              <a:rPr lang="nb-NO" sz="2400" dirty="0">
                <a:solidFill>
                  <a:schemeClr val="accent6"/>
                </a:solidFill>
              </a:rPr>
            </a:br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Sharing of experiences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Competence development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Pedagogical development work</a:t>
            </a:r>
            <a:endParaRPr lang="nb-NO" sz="2000" dirty="0"/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314347" y="3747954"/>
            <a:ext cx="3342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Teaching support</a:t>
            </a:r>
            <a:br>
              <a:rPr lang="nb-NO" sz="2400" dirty="0">
                <a:solidFill>
                  <a:schemeClr val="accent6"/>
                </a:solidFill>
              </a:rPr>
            </a:br>
            <a:endParaRPr lang="nb-NO" sz="2400" dirty="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Development </a:t>
            </a:r>
            <a:r>
              <a:rPr lang="nb-NO" sz="2000" dirty="0" err="1"/>
              <a:t>projects</a:t>
            </a:r>
            <a:endParaRPr lang="nb-NO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Support and </a:t>
            </a:r>
            <a:r>
              <a:rPr lang="nb-NO" sz="2000" dirty="0" err="1"/>
              <a:t>assistance</a:t>
            </a:r>
            <a:r>
              <a:rPr lang="nb-NO" sz="2000" dirty="0"/>
              <a:t> for IT in </a:t>
            </a:r>
            <a:r>
              <a:rPr lang="nb-NO" sz="2000" dirty="0" err="1"/>
              <a:t>education</a:t>
            </a:r>
            <a:endParaRPr lang="nb-NO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First-line support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B2C31FA-00B1-B3DF-AC76-A1DE75C40DF8}"/>
              </a:ext>
            </a:extLst>
          </p:cNvPr>
          <p:cNvSpPr txBox="1">
            <a:spLocks/>
          </p:cNvSpPr>
          <p:nvPr/>
        </p:nvSpPr>
        <p:spPr>
          <a:xfrm>
            <a:off x="1703476" y="6292583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pic>
        <p:nvPicPr>
          <p:cNvPr id="5" name="Picture 31">
            <a:extLst>
              <a:ext uri="{FF2B5EF4-FFF2-40B4-BE49-F238E27FC236}">
                <a16:creationId xmlns:a16="http://schemas.microsoft.com/office/drawing/2014/main" id="{10A65E90-AF44-36FF-A35C-78E9B680F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" r="4538"/>
          <a:stretch/>
        </p:blipFill>
        <p:spPr>
          <a:xfrm>
            <a:off x="360044" y="1097326"/>
            <a:ext cx="3710628" cy="227390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2020F25-D1A6-FD8B-0DA9-1A6550CDDE8B}"/>
              </a:ext>
            </a:extLst>
          </p:cNvPr>
          <p:cNvSpPr txBox="1"/>
          <p:nvPr/>
        </p:nvSpPr>
        <p:spPr>
          <a:xfrm>
            <a:off x="2693962" y="3155604"/>
            <a:ext cx="13767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schemeClr val="bg1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>
                <a:solidFill>
                  <a:schemeClr val="bg1"/>
                </a:solidFill>
                <a:latin typeface="Arial"/>
              </a:rPr>
              <a:t>Erik Engblad /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Picture 35">
            <a:extLst>
              <a:ext uri="{FF2B5EF4-FFF2-40B4-BE49-F238E27FC236}">
                <a16:creationId xmlns:a16="http://schemas.microsoft.com/office/drawing/2014/main" id="{E1454D4F-9E64-EC07-80BE-FE0AAAD3F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68" r="4" b="7760"/>
          <a:stretch/>
        </p:blipFill>
        <p:spPr>
          <a:xfrm>
            <a:off x="4158767" y="1097327"/>
            <a:ext cx="3703955" cy="2278867"/>
          </a:xfrm>
          <a:prstGeom prst="rect">
            <a:avLst/>
          </a:prstGeom>
        </p:spPr>
      </p:pic>
      <p:sp>
        <p:nvSpPr>
          <p:cNvPr id="16" name="TekstSylinder 8">
            <a:extLst>
              <a:ext uri="{FF2B5EF4-FFF2-40B4-BE49-F238E27FC236}">
                <a16:creationId xmlns:a16="http://schemas.microsoft.com/office/drawing/2014/main" id="{86FA2591-2FEB-9053-2203-2F3D3436983C}"/>
              </a:ext>
            </a:extLst>
          </p:cNvPr>
          <p:cNvSpPr txBox="1"/>
          <p:nvPr/>
        </p:nvSpPr>
        <p:spPr>
          <a:xfrm>
            <a:off x="6438933" y="3145977"/>
            <a:ext cx="1423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schemeClr val="bg1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>
                <a:solidFill>
                  <a:schemeClr val="bg1"/>
                </a:solidFill>
                <a:latin typeface="Arial"/>
              </a:rPr>
              <a:t>Erik Engblad /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Picture 37">
            <a:extLst>
              <a:ext uri="{FF2B5EF4-FFF2-40B4-BE49-F238E27FC236}">
                <a16:creationId xmlns:a16="http://schemas.microsoft.com/office/drawing/2014/main" id="{57975C95-CAB0-BCE8-38D1-FA88D1D04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2"/>
          <a:stretch/>
        </p:blipFill>
        <p:spPr>
          <a:xfrm>
            <a:off x="7950388" y="1095652"/>
            <a:ext cx="3710628" cy="2280542"/>
          </a:xfrm>
          <a:prstGeom prst="rect">
            <a:avLst/>
          </a:prstGeom>
        </p:spPr>
      </p:pic>
      <p:sp>
        <p:nvSpPr>
          <p:cNvPr id="18" name="TekstSylinder 8">
            <a:extLst>
              <a:ext uri="{FF2B5EF4-FFF2-40B4-BE49-F238E27FC236}">
                <a16:creationId xmlns:a16="http://schemas.microsoft.com/office/drawing/2014/main" id="{8529B85B-2303-727B-5B4B-80AEF638C4D4}"/>
              </a:ext>
            </a:extLst>
          </p:cNvPr>
          <p:cNvSpPr txBox="1"/>
          <p:nvPr/>
        </p:nvSpPr>
        <p:spPr>
          <a:xfrm>
            <a:off x="10220178" y="3138983"/>
            <a:ext cx="1440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schemeClr val="bg1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>
                <a:solidFill>
                  <a:schemeClr val="bg1"/>
                </a:solidFill>
                <a:latin typeface="Arial"/>
              </a:rPr>
              <a:t>Erik Engblad /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061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F372D-D2E2-49FD-AA00-49E96CE2CA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DBA5CA-D857-4261-A94C-C721768F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506494"/>
            <a:ext cx="11471910" cy="542658"/>
          </a:xfrm>
        </p:spPr>
        <p:txBody>
          <a:bodyPr anchor="t">
            <a:noAutofit/>
          </a:bodyPr>
          <a:lstStyle/>
          <a:p>
            <a:r>
              <a:rPr lang="en-US" sz="4000" dirty="0"/>
              <a:t>Focus on teaching quality</a:t>
            </a:r>
            <a:endParaRPr lang="nb-NO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2A7BF-08CA-45C9-9037-B89A2AFAB39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851950"/>
            <a:ext cx="5051711" cy="3414713"/>
          </a:xfrm>
        </p:spPr>
        <p:txBody>
          <a:bodyPr>
            <a:noAutofit/>
          </a:bodyPr>
          <a:lstStyle/>
          <a:p>
            <a:r>
              <a:rPr lang="en-US" dirty="0"/>
              <a:t>Positive trend</a:t>
            </a:r>
          </a:p>
          <a:p>
            <a:r>
              <a:rPr lang="en-US" dirty="0"/>
              <a:t>Good results – even with a large scope</a:t>
            </a:r>
          </a:p>
          <a:p>
            <a:r>
              <a:rPr lang="en-US" dirty="0"/>
              <a:t>607 high-quality courses</a:t>
            </a:r>
          </a:p>
          <a:p>
            <a:r>
              <a:rPr lang="nb-NO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Preventive </a:t>
            </a:r>
            <a:r>
              <a:rPr lang="nb-NO" b="0" i="0" dirty="0" err="1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measures</a:t>
            </a:r>
            <a:r>
              <a:rPr lang="nb-NO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against</a:t>
            </a:r>
            <a:r>
              <a:rPr lang="nb-NO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dropout</a:t>
            </a:r>
            <a:endParaRPr lang="nb-NO" b="0" i="0" dirty="0">
              <a:solidFill>
                <a:srgbClr val="222222"/>
              </a:solidFill>
              <a:effectLst/>
              <a:latin typeface="Helvetica" panose="020B0604020202020204" pitchFamily="34" charset="0"/>
            </a:endParaRPr>
          </a:p>
          <a:p>
            <a:r>
              <a:rPr lang="nb-NO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High student-to-</a:t>
            </a:r>
            <a:r>
              <a:rPr lang="nb-NO" b="0" i="0" dirty="0" err="1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teacher</a:t>
            </a:r>
            <a:r>
              <a:rPr lang="nb-NO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 ratio: </a:t>
            </a:r>
            <a:r>
              <a:rPr lang="en-US" dirty="0">
                <a:solidFill>
                  <a:srgbClr val="222222"/>
                </a:solidFill>
                <a:latin typeface="Helvetica" panose="020B0604020202020204" pitchFamily="34" charset="0"/>
              </a:rPr>
              <a:t>9,2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B74F8F-0233-610B-A03B-50A294C5DB4B}"/>
              </a:ext>
            </a:extLst>
          </p:cNvPr>
          <p:cNvSpPr txBox="1">
            <a:spLocks/>
          </p:cNvSpPr>
          <p:nvPr/>
        </p:nvSpPr>
        <p:spPr>
          <a:xfrm>
            <a:off x="1703476" y="6292583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8969FB3B-4670-C45C-0356-592A6956CFF8}"/>
              </a:ext>
            </a:extLst>
          </p:cNvPr>
          <p:cNvGrpSpPr/>
          <p:nvPr/>
        </p:nvGrpSpPr>
        <p:grpSpPr>
          <a:xfrm>
            <a:off x="5740165" y="1642370"/>
            <a:ext cx="5905281" cy="3900033"/>
            <a:chOff x="5740165" y="1642370"/>
            <a:chExt cx="5905281" cy="3900033"/>
          </a:xfrm>
        </p:grpSpPr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B2C0CE37-91F8-3E6F-5659-7E2D95AA0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6356"/>
            <a:stretch/>
          </p:blipFill>
          <p:spPr>
            <a:xfrm>
              <a:off x="5740165" y="1642370"/>
              <a:ext cx="5905280" cy="542658"/>
            </a:xfrm>
            <a:prstGeom prst="rect">
              <a:avLst/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49761F7B-7577-CE0F-4F5D-250090DBE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444"/>
            <a:stretch/>
          </p:blipFill>
          <p:spPr>
            <a:xfrm>
              <a:off x="5740166" y="2127690"/>
              <a:ext cx="5905280" cy="34147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3606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D26C301-C617-EB71-5B30-8F08F967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56" y="450306"/>
            <a:ext cx="2532446" cy="542658"/>
          </a:xfrm>
        </p:spPr>
        <p:txBody>
          <a:bodyPr anchor="b">
            <a:noAutofit/>
          </a:bodyPr>
          <a:lstStyle/>
          <a:p>
            <a:r>
              <a:rPr lang="nb-NO" sz="4000" dirty="0" err="1"/>
              <a:t>Circle</a:t>
            </a:r>
            <a:r>
              <a:rPr lang="nb-NO" sz="4000" dirty="0"/>
              <a:t> U.</a:t>
            </a:r>
          </a:p>
        </p:txBody>
      </p:sp>
      <p:sp>
        <p:nvSpPr>
          <p:cNvPr id="4102" name="Subtitle 2">
            <a:extLst>
              <a:ext uri="{FF2B5EF4-FFF2-40B4-BE49-F238E27FC236}">
                <a16:creationId xmlns:a16="http://schemas.microsoft.com/office/drawing/2014/main" id="{1D339A47-E39C-BCFE-03A3-CE2D39D9825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07156" y="1160936"/>
            <a:ext cx="11471910" cy="125506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European university alliance consisting of 9 universities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Will facilitate students and staff to study and collaborate across borders</a:t>
            </a:r>
            <a:endParaRPr lang="nb-NO" sz="20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C9E16DF-8BC2-A7DA-F701-8878CD57E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2C1E58C-92EE-E554-29F0-81350E2EA66C}"/>
              </a:ext>
            </a:extLst>
          </p:cNvPr>
          <p:cNvSpPr txBox="1"/>
          <p:nvPr/>
        </p:nvSpPr>
        <p:spPr>
          <a:xfrm>
            <a:off x="5129908" y="5460687"/>
            <a:ext cx="9060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Photo: </a:t>
            </a:r>
            <a:r>
              <a:rPr lang="nb-NO" sz="800" dirty="0" err="1">
                <a:solidFill>
                  <a:schemeClr val="bg1"/>
                </a:solidFill>
              </a:rPr>
              <a:t>Circle</a:t>
            </a:r>
            <a:r>
              <a:rPr lang="nb-NO" sz="800" dirty="0">
                <a:solidFill>
                  <a:schemeClr val="bg1"/>
                </a:solidFill>
              </a:rPr>
              <a:t> U.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8175A92-6839-E74F-2B0D-DABE57CC0CD8}"/>
              </a:ext>
            </a:extLst>
          </p:cNvPr>
          <p:cNvSpPr txBox="1"/>
          <p:nvPr/>
        </p:nvSpPr>
        <p:spPr>
          <a:xfrm>
            <a:off x="10990057" y="5460687"/>
            <a:ext cx="9060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Photo: </a:t>
            </a:r>
            <a:r>
              <a:rPr lang="nb-NO" sz="800" dirty="0" err="1"/>
              <a:t>Circle</a:t>
            </a:r>
            <a:r>
              <a:rPr lang="nb-NO" sz="800" dirty="0"/>
              <a:t> U.</a:t>
            </a:r>
            <a:endParaRPr lang="en-GB" sz="800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0B5B7FD8-3178-7AE3-FFEB-45CBB6E5118A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pic>
        <p:nvPicPr>
          <p:cNvPr id="11" name="Picture 2" descr="Nærbilde av to studenter som er på café utendørs i Paris.">
            <a:extLst>
              <a:ext uri="{FF2B5EF4-FFF2-40B4-BE49-F238E27FC236}">
                <a16:creationId xmlns:a16="http://schemas.microsoft.com/office/drawing/2014/main" id="{213EB45B-A1FC-172C-323D-D2B70494B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3"/>
          <a:stretch/>
        </p:blipFill>
        <p:spPr bwMode="auto">
          <a:xfrm>
            <a:off x="949129" y="2248187"/>
            <a:ext cx="4937238" cy="344887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4" descr="Student med kaffekopp i hånda fotografert foran det skjeve tårnet i Pisa. ">
            <a:extLst>
              <a:ext uri="{FF2B5EF4-FFF2-40B4-BE49-F238E27FC236}">
                <a16:creationId xmlns:a16="http://schemas.microsoft.com/office/drawing/2014/main" id="{9B27B596-F65F-5447-E907-BE1BB2E15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6329129" y="2248187"/>
            <a:ext cx="4937238" cy="3448877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6BDA59ED-8CA6-2EA7-6AE8-02CA16F008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2" y="5798228"/>
          <a:ext cx="812800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8990240" imgH="2044440" progId="">
                  <p:embed/>
                </p:oleObj>
              </mc:Choice>
              <mc:Fallback>
                <p:oleObj r:id="rId5" imgW="48990240" imgH="2044440" progId="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6BDA59ED-8CA6-2EA7-6AE8-02CA16F008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2002" y="5798228"/>
                        <a:ext cx="8128000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2" descr="Circle U. logo ">
            <a:extLst>
              <a:ext uri="{FF2B5EF4-FFF2-40B4-BE49-F238E27FC236}">
                <a16:creationId xmlns:a16="http://schemas.microsoft.com/office/drawing/2014/main" id="{C3110470-939B-7907-CEF5-AE1D68560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470" y="386577"/>
            <a:ext cx="1060374" cy="10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364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7A6950B-2828-75FB-90A8-41B7EB6D46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001" y="6280142"/>
            <a:ext cx="767518" cy="20298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1E3BAA62-CB74-E18B-C958-B6FAA0474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7638"/>
            <a:ext cx="9144000" cy="2733991"/>
          </a:xfrm>
        </p:spPr>
        <p:txBody>
          <a:bodyPr/>
          <a:lstStyle/>
          <a:p>
            <a:r>
              <a:rPr lang="en-US" dirty="0"/>
              <a:t>Research</a:t>
            </a:r>
            <a:br>
              <a:rPr lang="en-US" dirty="0"/>
            </a:br>
            <a:r>
              <a:rPr lang="en-US" dirty="0"/>
              <a:t>at the Faculty of Social Science</a:t>
            </a:r>
          </a:p>
        </p:txBody>
      </p:sp>
      <p:sp>
        <p:nvSpPr>
          <p:cNvPr id="2" name="TekstSylinder 8">
            <a:extLst>
              <a:ext uri="{FF2B5EF4-FFF2-40B4-BE49-F238E27FC236}">
                <a16:creationId xmlns:a16="http://schemas.microsoft.com/office/drawing/2014/main" id="{D1DC63E4-AA20-319F-0A15-D6820593E5A9}"/>
              </a:ext>
            </a:extLst>
          </p:cNvPr>
          <p:cNvSpPr txBox="1"/>
          <p:nvPr/>
        </p:nvSpPr>
        <p:spPr>
          <a:xfrm>
            <a:off x="10822674" y="6642556"/>
            <a:ext cx="13693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schemeClr val="bg1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>
                <a:solidFill>
                  <a:schemeClr val="bg1"/>
                </a:solidFill>
                <a:latin typeface="Arial"/>
              </a:rPr>
              <a:t>Erik Engblad / UiO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177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60045" y="1193473"/>
            <a:ext cx="3710914" cy="2263709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 descr="bilde av hovedkontoret til banktilsynsmyndigheten EBA i London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 descr="Person med mange ledninger festet til hode og en forsker som fester dem">
            <a:extLst>
              <a:ext uri="{FF2B5EF4-FFF2-40B4-BE49-F238E27FC236}">
                <a16:creationId xmlns:a16="http://schemas.microsoft.com/office/drawing/2014/main" id="{2FEC3F5B-0C93-0750-CA0A-DCF6A18EDF2A}"/>
              </a:ext>
            </a:extLst>
          </p:cNvPr>
          <p:cNvSpPr/>
          <p:nvPr/>
        </p:nvSpPr>
        <p:spPr>
          <a:xfrm>
            <a:off x="4155431" y="1193474"/>
            <a:ext cx="3710914" cy="226371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0D2B9BC-79C9-C201-8ED8-D4FE8D8D4A41}"/>
              </a:ext>
            </a:extLst>
          </p:cNvPr>
          <p:cNvSpPr/>
          <p:nvPr/>
        </p:nvSpPr>
        <p:spPr>
          <a:xfrm>
            <a:off x="7950817" y="1193474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 descr="illustrasjonsfoto av bøker og lekeklosser i stabel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301688" cy="542658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Helvetica" panose="020B0604020202020204" pitchFamily="34" charset="0"/>
              </a:rPr>
              <a:t>Funding allocations from the Research Council of Norway 2015 - 2024</a:t>
            </a:r>
            <a:endParaRPr lang="en-US" sz="2800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38FD66C-8F8F-B093-A527-683553BABC35}"/>
              </a:ext>
            </a:extLst>
          </p:cNvPr>
          <p:cNvSpPr txBox="1"/>
          <p:nvPr/>
        </p:nvSpPr>
        <p:spPr>
          <a:xfrm>
            <a:off x="360043" y="1523865"/>
            <a:ext cx="31230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bg1"/>
                </a:solidFill>
              </a:rPr>
              <a:t>21 FRIPRO </a:t>
            </a:r>
            <a:r>
              <a:rPr lang="nb-NO" sz="2000" dirty="0" err="1">
                <a:solidFill>
                  <a:schemeClr val="bg1"/>
                </a:solidFill>
              </a:rPr>
              <a:t>research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projects</a:t>
            </a:r>
            <a:endParaRPr lang="nb-NO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bg1"/>
                </a:solidFill>
              </a:rPr>
              <a:t>21 FRIPRO </a:t>
            </a:r>
            <a:r>
              <a:rPr lang="nb-NO" sz="2000" dirty="0" err="1">
                <a:solidFill>
                  <a:schemeClr val="bg1"/>
                </a:solidFill>
              </a:rPr>
              <a:t>young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research</a:t>
            </a:r>
            <a:r>
              <a:rPr lang="nb-NO" sz="2000" dirty="0">
                <a:solidFill>
                  <a:schemeClr val="bg1"/>
                </a:solidFill>
              </a:rPr>
              <a:t> talents</a:t>
            </a:r>
          </a:p>
          <a:p>
            <a:r>
              <a:rPr lang="nb-NO" sz="20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48B5E79-AB1F-A7CB-64D4-37C3911F7C6A}"/>
              </a:ext>
            </a:extLst>
          </p:cNvPr>
          <p:cNvSpPr txBox="1"/>
          <p:nvPr/>
        </p:nvSpPr>
        <p:spPr>
          <a:xfrm>
            <a:off x="7950817" y="1525193"/>
            <a:ext cx="3710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bg1"/>
                </a:solidFill>
              </a:rPr>
              <a:t>2 </a:t>
            </a:r>
            <a:r>
              <a:rPr lang="nb-NO" sz="2000" dirty="0" err="1">
                <a:solidFill>
                  <a:schemeClr val="bg1"/>
                </a:solidFill>
              </a:rPr>
              <a:t>big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interdisciplinary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research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projects</a:t>
            </a:r>
            <a:endParaRPr lang="nb-NO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rgbClr val="FFFFFF"/>
                </a:solidFill>
              </a:rPr>
              <a:t>28 </a:t>
            </a:r>
            <a:r>
              <a:rPr lang="nb-NO" sz="2000" dirty="0" err="1">
                <a:solidFill>
                  <a:srgbClr val="FFFFFF"/>
                </a:solidFill>
              </a:rPr>
              <a:t>researcher</a:t>
            </a:r>
            <a:r>
              <a:rPr lang="nb-NO" sz="2000" dirty="0">
                <a:solidFill>
                  <a:srgbClr val="FFFFFF"/>
                </a:solidFill>
              </a:rPr>
              <a:t>/</a:t>
            </a:r>
            <a:r>
              <a:rPr lang="nb-NO" sz="2000" dirty="0" err="1">
                <a:solidFill>
                  <a:srgbClr val="FFFFFF"/>
                </a:solidFill>
              </a:rPr>
              <a:t>collaborative</a:t>
            </a:r>
            <a:r>
              <a:rPr lang="nb-NO" sz="2000" dirty="0">
                <a:solidFill>
                  <a:srgbClr val="FFFFFF"/>
                </a:solidFill>
              </a:rPr>
              <a:t> </a:t>
            </a:r>
            <a:r>
              <a:rPr lang="nb-NO" sz="2000" dirty="0" err="1">
                <a:solidFill>
                  <a:srgbClr val="FFFFFF"/>
                </a:solidFill>
              </a:rPr>
              <a:t>projects</a:t>
            </a:r>
            <a:endParaRPr lang="nb-NO" sz="2000" dirty="0">
              <a:solidFill>
                <a:srgbClr val="FFFFFF"/>
              </a:solidFill>
            </a:endParaRP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445046" y="4172391"/>
            <a:ext cx="3301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bg1"/>
                </a:solidFill>
              </a:rPr>
              <a:t>4 </a:t>
            </a:r>
            <a:r>
              <a:rPr lang="nb-NO" sz="2000" dirty="0" err="1">
                <a:solidFill>
                  <a:schemeClr val="bg1"/>
                </a:solidFill>
              </a:rPr>
              <a:t>research</a:t>
            </a:r>
            <a:r>
              <a:rPr lang="nb-NO" sz="2000" dirty="0">
                <a:solidFill>
                  <a:schemeClr val="bg1"/>
                </a:solidFill>
              </a:rPr>
              <a:t> </a:t>
            </a:r>
            <a:r>
              <a:rPr lang="nb-NO" sz="2000" dirty="0" err="1">
                <a:solidFill>
                  <a:schemeClr val="bg1"/>
                </a:solidFill>
              </a:rPr>
              <a:t>centres</a:t>
            </a:r>
            <a:endParaRPr lang="nb-NO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bg1"/>
                </a:solidFill>
              </a:rPr>
              <a:t>Center of </a:t>
            </a:r>
            <a:r>
              <a:rPr lang="nb-NO" sz="2000" dirty="0" err="1">
                <a:solidFill>
                  <a:schemeClr val="bg1"/>
                </a:solidFill>
              </a:rPr>
              <a:t>Excellence</a:t>
            </a:r>
            <a:r>
              <a:rPr lang="nb-NO" sz="2000" dirty="0">
                <a:solidFill>
                  <a:schemeClr val="bg1"/>
                </a:solidFill>
              </a:rPr>
              <a:t> (SFF)</a:t>
            </a:r>
          </a:p>
        </p:txBody>
      </p:sp>
      <p:sp>
        <p:nvSpPr>
          <p:cNvPr id="3" name="TekstSylinder 8">
            <a:extLst>
              <a:ext uri="{FF2B5EF4-FFF2-40B4-BE49-F238E27FC236}">
                <a16:creationId xmlns:a16="http://schemas.microsoft.com/office/drawing/2014/main" id="{77229A5B-7D04-7165-AA4E-8DEF0CC1DD9C}"/>
              </a:ext>
            </a:extLst>
          </p:cNvPr>
          <p:cNvSpPr txBox="1"/>
          <p:nvPr/>
        </p:nvSpPr>
        <p:spPr>
          <a:xfrm>
            <a:off x="6787203" y="3217123"/>
            <a:ext cx="1143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Jarli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Jordan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kstSylinder 8">
            <a:extLst>
              <a:ext uri="{FF2B5EF4-FFF2-40B4-BE49-F238E27FC236}">
                <a16:creationId xmlns:a16="http://schemas.microsoft.com/office/drawing/2014/main" id="{AB22C89B-D949-4133-F93C-E3F86F433139}"/>
              </a:ext>
            </a:extLst>
          </p:cNvPr>
          <p:cNvSpPr txBox="1"/>
          <p:nvPr/>
        </p:nvSpPr>
        <p:spPr>
          <a:xfrm>
            <a:off x="3022511" y="5563392"/>
            <a:ext cx="9428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78577DDE-7C98-7A45-2773-769CD8A10214}"/>
              </a:ext>
            </a:extLst>
          </p:cNvPr>
          <p:cNvSpPr txBox="1"/>
          <p:nvPr/>
        </p:nvSpPr>
        <p:spPr>
          <a:xfrm>
            <a:off x="10632424" y="5563392"/>
            <a:ext cx="9428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50A39B9-7C7D-F713-5432-0B9896738D02}"/>
              </a:ext>
            </a:extLst>
          </p:cNvPr>
          <p:cNvSpPr txBox="1">
            <a:spLocks/>
          </p:cNvSpPr>
          <p:nvPr/>
        </p:nvSpPr>
        <p:spPr>
          <a:xfrm>
            <a:off x="1703476" y="6292583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3077545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CB4D1E0-A883-4F6D-9664-77C1F9D79AB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8E47023-B0DF-4F05-A4D1-4068E011D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84639"/>
            <a:ext cx="11471910" cy="894662"/>
          </a:xfrm>
        </p:spPr>
        <p:txBody>
          <a:bodyPr anchor="t">
            <a:normAutofit/>
          </a:bodyPr>
          <a:lstStyle/>
          <a:p>
            <a:r>
              <a:rPr lang="en-US" sz="3500" dirty="0"/>
              <a:t>EUs Framework </a:t>
            </a:r>
            <a:r>
              <a:rPr lang="en-US" sz="3500" dirty="0" err="1"/>
              <a:t>Programme</a:t>
            </a:r>
            <a:br>
              <a:rPr lang="en-US" sz="3500" dirty="0"/>
            </a:br>
            <a:r>
              <a:rPr lang="en-US" sz="2700" i="1" dirty="0"/>
              <a:t>Total number of projects</a:t>
            </a:r>
            <a:endParaRPr lang="nb-NO" sz="3500" i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42C256-C3B1-673D-1F4D-142247353947}"/>
              </a:ext>
            </a:extLst>
          </p:cNvPr>
          <p:cNvSpPr txBox="1"/>
          <p:nvPr/>
        </p:nvSpPr>
        <p:spPr>
          <a:xfrm>
            <a:off x="360044" y="1279301"/>
            <a:ext cx="57165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ERC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9 Advanced Grants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Consolidator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2000" dirty="0"/>
              <a:t> Starting Grants</a:t>
            </a:r>
          </a:p>
          <a:p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Thematic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(2014-2024)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18 partner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b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/>
              <a:t>Marie </a:t>
            </a:r>
            <a:r>
              <a:rPr lang="en-US" sz="2400" dirty="0" err="1"/>
              <a:t>Skłodowska</a:t>
            </a:r>
            <a:r>
              <a:rPr lang="en-US" sz="2400" dirty="0"/>
              <a:t>-Curie Actions</a:t>
            </a:r>
            <a:endParaRPr lang="nb-NO" sz="24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doctoral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(1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postdoctoral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F1D82405-9A23-2A3D-C360-C68C8F2C4900}"/>
              </a:ext>
            </a:extLst>
          </p:cNvPr>
          <p:cNvSpPr txBox="1"/>
          <p:nvPr/>
        </p:nvSpPr>
        <p:spPr>
          <a:xfrm>
            <a:off x="11125972" y="6543132"/>
            <a:ext cx="87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lang="nb-NO" sz="80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96860DF7-CEA0-DC74-C810-A30413F5BF7A}"/>
              </a:ext>
            </a:extLst>
          </p:cNvPr>
          <p:cNvSpPr txBox="1"/>
          <p:nvPr/>
        </p:nvSpPr>
        <p:spPr>
          <a:xfrm>
            <a:off x="11125972" y="6543132"/>
            <a:ext cx="9589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Wikipedia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1D94AB-9AA3-DF3A-464A-D1CF93428283}"/>
              </a:ext>
            </a:extLst>
          </p:cNvPr>
          <p:cNvSpPr txBox="1"/>
          <p:nvPr/>
        </p:nvSpPr>
        <p:spPr>
          <a:xfrm>
            <a:off x="276775" y="5491103"/>
            <a:ext cx="5819224" cy="400110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pPr algn="l"/>
            <a:r>
              <a:rPr lang="nb-NO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nb-NO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r>
              <a:rPr lang="nb-NO" sz="2000" b="1" dirty="0">
                <a:latin typeface="Arial" panose="020B0604020202020204" pitchFamily="34" charset="0"/>
                <a:cs typeface="Arial" panose="020B0604020202020204" pitchFamily="34" charset="0"/>
              </a:rPr>
              <a:t> 2019-2024: 32,8 millions euros</a:t>
            </a:r>
          </a:p>
        </p:txBody>
      </p:sp>
      <p:pic>
        <p:nvPicPr>
          <p:cNvPr id="7" name="Picture 2" descr="European Union flagg- Wikipedia">
            <a:extLst>
              <a:ext uri="{FF2B5EF4-FFF2-40B4-BE49-F238E27FC236}">
                <a16:creationId xmlns:a16="http://schemas.microsoft.com/office/drawing/2014/main" id="{2589DDF8-03B7-4361-AAE5-F1B710281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0" r="21363"/>
          <a:stretch/>
        </p:blipFill>
        <p:spPr bwMode="auto">
          <a:xfrm>
            <a:off x="6306102" y="3992"/>
            <a:ext cx="5885898" cy="685800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B808BAB0-F8B6-8D1A-7920-C6BCC1A9D304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sp>
        <p:nvSpPr>
          <p:cNvPr id="2" name="TekstSylinder 8">
            <a:extLst>
              <a:ext uri="{FF2B5EF4-FFF2-40B4-BE49-F238E27FC236}">
                <a16:creationId xmlns:a16="http://schemas.microsoft.com/office/drawing/2014/main" id="{8E5FFF93-C4BB-A22F-9447-C54CB0093E66}"/>
              </a:ext>
            </a:extLst>
          </p:cNvPr>
          <p:cNvSpPr txBox="1"/>
          <p:nvPr/>
        </p:nvSpPr>
        <p:spPr>
          <a:xfrm>
            <a:off x="11233083" y="6590534"/>
            <a:ext cx="9589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Photo: Wikipedia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89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9" descr="A white arrow on a blue surface">
            <a:extLst>
              <a:ext uri="{FF2B5EF4-FFF2-40B4-BE49-F238E27FC236}">
                <a16:creationId xmlns:a16="http://schemas.microsoft.com/office/drawing/2014/main" id="{20C6C903-9F29-66E4-3AEA-50B6BD97A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0" b="11780"/>
          <a:stretch>
            <a:fillRect/>
          </a:stretch>
        </p:blipFill>
        <p:spPr>
          <a:xfrm>
            <a:off x="6209880" y="0"/>
            <a:ext cx="5982120" cy="6858000"/>
          </a:xfrm>
          <a:prstGeom prst="rect">
            <a:avLst/>
          </a:prstGeom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CB4D1E0-A883-4F6D-9664-77C1F9D79AB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8E47023-B0DF-4F05-A4D1-4068E011D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436454"/>
            <a:ext cx="11471910" cy="542658"/>
          </a:xfrm>
        </p:spPr>
        <p:txBody>
          <a:bodyPr anchor="t">
            <a:normAutofit fontScale="90000"/>
          </a:bodyPr>
          <a:lstStyle/>
          <a:p>
            <a:r>
              <a:rPr lang="en-US" sz="4000" dirty="0"/>
              <a:t>Targeted initiative</a:t>
            </a:r>
            <a:endParaRPr lang="nb-NO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42C256-C3B1-673D-1F4D-142247353947}"/>
              </a:ext>
            </a:extLst>
          </p:cNvPr>
          <p:cNvSpPr txBox="1"/>
          <p:nvPr/>
        </p:nvSpPr>
        <p:spPr>
          <a:xfrm>
            <a:off x="360045" y="1415566"/>
            <a:ext cx="57165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ERC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The first two in 2012, a total of 34 approved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400" b="0" i="0" dirty="0" err="1">
                <a:solidFill>
                  <a:srgbClr val="222222"/>
                </a:solidFill>
                <a:effectLst/>
              </a:rPr>
              <a:t>Several</a:t>
            </a:r>
            <a:r>
              <a:rPr lang="nb-NO" sz="2400" b="0" i="0" dirty="0">
                <a:solidFill>
                  <a:srgbClr val="222222"/>
                </a:solidFill>
                <a:effectLst/>
              </a:rPr>
              <a:t> </a:t>
            </a:r>
            <a:r>
              <a:rPr lang="nb-NO" sz="2400" b="0" i="0" dirty="0" err="1">
                <a:solidFill>
                  <a:srgbClr val="222222"/>
                </a:solidFill>
                <a:effectLst/>
              </a:rPr>
              <a:t>researchers</a:t>
            </a:r>
            <a:r>
              <a:rPr lang="nb-NO" sz="2400" b="0" i="0" dirty="0">
                <a:solidFill>
                  <a:srgbClr val="222222"/>
                </a:solidFill>
                <a:effectLst/>
              </a:rPr>
              <a:t> have </a:t>
            </a:r>
            <a:r>
              <a:rPr lang="nb-NO" sz="2400" b="0" i="0" dirty="0" err="1">
                <a:solidFill>
                  <a:srgbClr val="222222"/>
                </a:solidFill>
                <a:effectLst/>
              </a:rPr>
              <a:t>recieved</a:t>
            </a:r>
            <a:r>
              <a:rPr lang="nb-NO" sz="2400" b="0" i="0" dirty="0">
                <a:solidFill>
                  <a:srgbClr val="222222"/>
                </a:solidFill>
                <a:effectLst/>
              </a:rPr>
              <a:t> multiple ERC </a:t>
            </a:r>
            <a:r>
              <a:rPr lang="nb-NO" sz="2400" b="0" i="0" dirty="0" err="1">
                <a:solidFill>
                  <a:srgbClr val="222222"/>
                </a:solidFill>
                <a:effectLst/>
              </a:rPr>
              <a:t>grants</a:t>
            </a:r>
            <a:endParaRPr lang="nb-NO" sz="2400" b="0" i="0" dirty="0">
              <a:solidFill>
                <a:srgbClr val="222222"/>
              </a:solidFill>
              <a:effectLst/>
            </a:endParaRPr>
          </a:p>
          <a:p>
            <a:pPr lvl="1"/>
            <a:endParaRPr lang="en-US" sz="2400" dirty="0"/>
          </a:p>
          <a:p>
            <a:r>
              <a:rPr lang="en-US" sz="2400" dirty="0"/>
              <a:t>Thematic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Great potential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Aiming at Horizon Europa</a:t>
            </a:r>
          </a:p>
          <a:p>
            <a:endParaRPr lang="en-US" sz="2400" dirty="0"/>
          </a:p>
          <a:p>
            <a:r>
              <a:rPr lang="en-US" sz="2400" dirty="0"/>
              <a:t>Marie </a:t>
            </a:r>
            <a:r>
              <a:rPr lang="en-US" sz="2400" dirty="0" err="1"/>
              <a:t>Skłodowska</a:t>
            </a:r>
            <a:r>
              <a:rPr lang="en-US" sz="2400" dirty="0"/>
              <a:t>-Curie Actions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Recruit young, excellent researchers</a:t>
            </a:r>
          </a:p>
          <a:p>
            <a:endParaRPr lang="en-US" sz="2400" dirty="0"/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F1D82405-9A23-2A3D-C360-C68C8F2C4900}"/>
              </a:ext>
            </a:extLst>
          </p:cNvPr>
          <p:cNvSpPr txBox="1"/>
          <p:nvPr/>
        </p:nvSpPr>
        <p:spPr>
          <a:xfrm>
            <a:off x="11125972" y="6543132"/>
            <a:ext cx="9428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>
                <a:solidFill>
                  <a:prstClr val="white"/>
                </a:solidFill>
                <a:latin typeface="Arial"/>
              </a:rPr>
              <a:t>Ph</a:t>
            </a:r>
            <a:r>
              <a:rPr kumimoji="0" lang="nb-NO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nb-NO" sz="800" dirty="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AAE36943-21AC-C651-DC97-2D7B3AC9C3DC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2745036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30011" cy="1550358"/>
          </a:xfrm>
        </p:spPr>
        <p:txBody>
          <a:bodyPr/>
          <a:lstStyle/>
          <a:p>
            <a:r>
              <a:rPr lang="en-GB" dirty="0"/>
              <a:t>The Guild of European Research-Intensive Universities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4265" y="2055600"/>
            <a:ext cx="495552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23 research-intensive universities from 17 European countries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Working on research and education policies, as well as contributions to EU </a:t>
            </a:r>
            <a:r>
              <a:rPr lang="en-US" sz="2400" dirty="0" err="1"/>
              <a:t>programmes</a:t>
            </a:r>
            <a:endParaRPr lang="en-GB" sz="1800" dirty="0"/>
          </a:p>
        </p:txBody>
      </p:sp>
      <p:pic>
        <p:nvPicPr>
          <p:cNvPr id="5" name="Bilde 4" descr="EU-flagg foran Berlaymont-bygningen, hovedkvarteret til Europakommisjonen.">
            <a:extLst>
              <a:ext uri="{FF2B5EF4-FFF2-40B4-BE49-F238E27FC236}">
                <a16:creationId xmlns:a16="http://schemas.microsoft.com/office/drawing/2014/main" id="{8A94FA72-90E8-7F7F-7424-C2EB7F568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946" y="0"/>
            <a:ext cx="5890054" cy="687376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D75B9C6-9237-23EA-A443-A0A2DD25C414}"/>
              </a:ext>
            </a:extLst>
          </p:cNvPr>
          <p:cNvSpPr txBox="1"/>
          <p:nvPr/>
        </p:nvSpPr>
        <p:spPr>
          <a:xfrm>
            <a:off x="10389904" y="6642556"/>
            <a:ext cx="18662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Photo: </a:t>
            </a:r>
            <a:r>
              <a:rPr lang="nb-NO" sz="800" dirty="0" err="1">
                <a:solidFill>
                  <a:schemeClr val="bg1"/>
                </a:solidFill>
              </a:rPr>
              <a:t>imageBROKER</a:t>
            </a:r>
            <a:r>
              <a:rPr lang="nb-NO" sz="800" dirty="0">
                <a:solidFill>
                  <a:schemeClr val="bg1"/>
                </a:solidFill>
              </a:rPr>
              <a:t>/</a:t>
            </a:r>
            <a:r>
              <a:rPr lang="nb-NO" sz="800" dirty="0" err="1">
                <a:solidFill>
                  <a:schemeClr val="bg1"/>
                </a:solidFill>
              </a:rPr>
              <a:t>Wilfried</a:t>
            </a:r>
            <a:r>
              <a:rPr lang="nb-NO" sz="800" dirty="0">
                <a:solidFill>
                  <a:schemeClr val="bg1"/>
                </a:solidFill>
              </a:rPr>
              <a:t> </a:t>
            </a:r>
            <a:r>
              <a:rPr lang="nb-NO" sz="800" dirty="0" err="1">
                <a:solidFill>
                  <a:schemeClr val="bg1"/>
                </a:solidFill>
              </a:rPr>
              <a:t>Wirth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E50934F-6A4A-7F76-C48A-F8D9FF09262B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4064300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8EE22EF-3E3E-EB12-DEC0-A087527BF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49694"/>
            <a:ext cx="11471910" cy="542658"/>
          </a:xfrm>
        </p:spPr>
        <p:txBody>
          <a:bodyPr/>
          <a:lstStyle/>
          <a:p>
            <a:r>
              <a:rPr lang="en-US" dirty="0"/>
              <a:t>Ranking of social science at </a:t>
            </a:r>
            <a:r>
              <a:rPr lang="en-US" dirty="0" err="1"/>
              <a:t>UiO</a:t>
            </a:r>
            <a:endParaRPr lang="en-GB" dirty="0"/>
          </a:p>
        </p:txBody>
      </p:sp>
      <p:pic>
        <p:nvPicPr>
          <p:cNvPr id="28" name="Picture 4" descr="Times Higher Education – Wikipedia">
            <a:extLst>
              <a:ext uri="{FF2B5EF4-FFF2-40B4-BE49-F238E27FC236}">
                <a16:creationId xmlns:a16="http://schemas.microsoft.com/office/drawing/2014/main" id="{1D38D5AB-32BB-A6A9-AFAA-B8F8400270A2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" r="8115"/>
          <a:stretch>
            <a:fillRect/>
          </a:stretch>
        </p:blipFill>
        <p:spPr bwMode="auto">
          <a:xfrm>
            <a:off x="8564491" y="1108674"/>
            <a:ext cx="2932497" cy="163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5EAAA16-E51C-FD98-031C-0E6853AB62D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4724412" y="3909877"/>
            <a:ext cx="2743174" cy="2067061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/>
              <a:t>Social Anthropology:</a:t>
            </a:r>
            <a:br>
              <a:rPr lang="en-US" sz="2000" dirty="0"/>
            </a:br>
            <a:r>
              <a:rPr lang="en-US" sz="2000" dirty="0"/>
              <a:t> 44</a:t>
            </a:r>
            <a:r>
              <a:rPr lang="en-US" sz="2000" baseline="30000" dirty="0"/>
              <a:t>th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endParaRPr lang="en-US" sz="2000" dirty="0">
              <a:cs typeface="Arial"/>
            </a:endParaRPr>
          </a:p>
          <a:p>
            <a:pPr marL="0" indent="0" algn="ctr">
              <a:buNone/>
            </a:pPr>
            <a:r>
              <a:rPr lang="en-US" sz="2000" dirty="0"/>
              <a:t>Sociology: 45</a:t>
            </a:r>
            <a:r>
              <a:rPr lang="en-US" sz="2000" baseline="30000" dirty="0"/>
              <a:t>th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endParaRPr lang="en-US" sz="2000" dirty="0">
              <a:cs typeface="Arial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AEBF1B7-94B5-6928-1015-2A11A85D2E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55866" y="3067810"/>
            <a:ext cx="3549746" cy="365126"/>
          </a:xfrm>
        </p:spPr>
        <p:txBody>
          <a:bodyPr/>
          <a:lstStyle/>
          <a:p>
            <a:pPr marL="287655" indent="-287655" algn="ctr"/>
            <a:r>
              <a:rPr lang="en-US" sz="2000" dirty="0"/>
              <a:t>Times Higher Education</a:t>
            </a:r>
            <a:endParaRPr lang="nb-NO" sz="2000" dirty="0">
              <a:cs typeface="Arial"/>
            </a:endParaRPr>
          </a:p>
          <a:p>
            <a:pPr marL="287655" indent="-287655" algn="ctr"/>
            <a:endParaRPr lang="en-GB" dirty="0">
              <a:cs typeface="Arial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5469D5A-512C-C859-1610-46AD4AEC06F8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662249" y="3909877"/>
            <a:ext cx="2736980" cy="2067060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cs typeface="Arial"/>
              </a:rPr>
              <a:t>59</a:t>
            </a:r>
            <a:r>
              <a:rPr lang="en-US" sz="2000" baseline="30000" dirty="0"/>
              <a:t>th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endParaRPr lang="en-US" sz="2000" dirty="0">
              <a:cs typeface="Arial"/>
            </a:endParaRPr>
          </a:p>
        </p:txBody>
      </p:sp>
      <p:pic>
        <p:nvPicPr>
          <p:cNvPr id="27" name="Picture Placeholder 18">
            <a:extLst>
              <a:ext uri="{FF2B5EF4-FFF2-40B4-BE49-F238E27FC236}">
                <a16:creationId xmlns:a16="http://schemas.microsoft.com/office/drawing/2014/main" id="{8CF5511A-3DDB-B5F0-28C6-3DF82BF26DF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/>
          <a:srcRect l="20829" r="20829"/>
          <a:stretch>
            <a:fillRect/>
          </a:stretch>
        </p:blipFill>
        <p:spPr>
          <a:xfrm>
            <a:off x="4629751" y="1108674"/>
            <a:ext cx="2932497" cy="1632945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3A5048B-4B2D-BC25-0C3C-039A79100F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F4484-8A44-8A41-9D7E-A9E3B5657A05}" type="datetime1">
              <a:rPr lang="nb-NO" smtClean="0"/>
              <a:t>10.10.2025</a:t>
            </a:fld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CD71694-D420-05B4-29E3-74D1A7836B3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695012" y="3909876"/>
            <a:ext cx="2932497" cy="2067061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nb-NO" sz="2000" dirty="0" err="1"/>
              <a:t>Sociology</a:t>
            </a:r>
            <a:r>
              <a:rPr lang="nb-NO" sz="2000" dirty="0"/>
              <a:t> 30</a:t>
            </a:r>
            <a:r>
              <a:rPr lang="en-US" sz="2000" baseline="30000" dirty="0" err="1"/>
              <a:t>th</a:t>
            </a:r>
            <a:r>
              <a:rPr lang="en-US" sz="2000" dirty="0"/>
              <a:t> </a:t>
            </a:r>
            <a:r>
              <a:rPr lang="nb-NO" sz="2000" dirty="0" err="1"/>
              <a:t>place</a:t>
            </a:r>
            <a:endParaRPr lang="nb-NO" sz="2000" dirty="0"/>
          </a:p>
          <a:p>
            <a:pPr marL="0" indent="0" algn="ctr">
              <a:buNone/>
            </a:pPr>
            <a:r>
              <a:rPr lang="nb-NO" sz="2000" dirty="0" err="1"/>
              <a:t>Political</a:t>
            </a:r>
            <a:r>
              <a:rPr lang="nb-NO" sz="2000" dirty="0"/>
              <a:t> science </a:t>
            </a:r>
            <a:br>
              <a:rPr lang="nb-NO" sz="2000" dirty="0"/>
            </a:br>
            <a:r>
              <a:rPr lang="nb-NO" sz="2000" dirty="0"/>
              <a:t>34</a:t>
            </a:r>
            <a:r>
              <a:rPr lang="en-US" sz="2000" baseline="30000" dirty="0" err="1"/>
              <a:t>th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endParaRPr lang="nb-NO" sz="2000" dirty="0"/>
          </a:p>
          <a:p>
            <a:pPr marL="0" indent="0" algn="ctr">
              <a:buNone/>
            </a:pPr>
            <a:r>
              <a:rPr lang="nb-NO" sz="2000" dirty="0"/>
              <a:t>Public </a:t>
            </a:r>
            <a:r>
              <a:rPr lang="nb-NO" sz="2000" dirty="0" err="1"/>
              <a:t>administration</a:t>
            </a:r>
            <a:r>
              <a:rPr lang="nb-NO" sz="2000" dirty="0"/>
              <a:t> </a:t>
            </a:r>
            <a:br>
              <a:rPr lang="nb-NO" sz="2000" dirty="0"/>
            </a:br>
            <a:r>
              <a:rPr lang="nb-NO" sz="2000" dirty="0"/>
              <a:t>36</a:t>
            </a:r>
            <a:r>
              <a:rPr lang="en-US" sz="2000" baseline="30000" dirty="0" err="1"/>
              <a:t>th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endParaRPr lang="nb-NO" sz="200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61E120-2621-BB0F-22C3-484F4258DA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24411" y="3067810"/>
            <a:ext cx="2743175" cy="318644"/>
          </a:xfrm>
        </p:spPr>
        <p:txBody>
          <a:bodyPr vert="horz" lIns="0" tIns="0" rIns="0" bIns="0" rtlCol="0" anchor="ctr">
            <a:noAutofit/>
          </a:bodyPr>
          <a:lstStyle/>
          <a:p>
            <a:pPr marL="287655" indent="-287655" algn="ctr"/>
            <a:r>
              <a:rPr lang="en-US" sz="2400" dirty="0"/>
              <a:t>QS 2023</a:t>
            </a:r>
            <a:endParaRPr lang="en-GB" sz="2400" dirty="0">
              <a:cs typeface="Arial"/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D6FF6882-7BAA-4C9F-D084-E42FCB3DA7A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92770" y="3067810"/>
            <a:ext cx="2736980" cy="318644"/>
          </a:xfrm>
          <a:noFill/>
        </p:spPr>
        <p:txBody>
          <a:bodyPr/>
          <a:lstStyle/>
          <a:p>
            <a:pPr algn="ctr"/>
            <a:r>
              <a:rPr lang="en-US" sz="2400" dirty="0"/>
              <a:t>Shanghai ranking</a:t>
            </a:r>
            <a:endParaRPr lang="en-GB" sz="2400" dirty="0">
              <a:cs typeface="Arial"/>
            </a:endParaRPr>
          </a:p>
        </p:txBody>
      </p:sp>
      <p:pic>
        <p:nvPicPr>
          <p:cNvPr id="25" name="Picture 2" descr="2022 Shanghai Rankings: Sorbonne University in the Top 10 Worldwide by  Academic Subject | Sorbonne Université">
            <a:extLst>
              <a:ext uri="{FF2B5EF4-FFF2-40B4-BE49-F238E27FC236}">
                <a16:creationId xmlns:a16="http://schemas.microsoft.com/office/drawing/2014/main" id="{D22F6430-2E7B-A486-6645-72BB33CAA004}"/>
              </a:ext>
            </a:extLst>
          </p:cNvPr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r="807"/>
          <a:stretch>
            <a:fillRect/>
          </a:stretch>
        </p:blipFill>
        <p:spPr bwMode="auto">
          <a:xfrm>
            <a:off x="695012" y="1108674"/>
            <a:ext cx="2932497" cy="163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CB47BB5-FE3A-83FB-BB1D-3D79F453E291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1148135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4EADA-775D-B592-C336-9B7C28CC2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E671D7F-4608-1BB6-AF2E-6A7C47724C8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23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B60006D-85D5-664B-3150-9F24BA1E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>
                <a:solidFill>
                  <a:srgbClr val="000000"/>
                </a:solidFill>
              </a:rPr>
              <a:t>Funding</a:t>
            </a:r>
          </a:p>
        </p:txBody>
      </p:sp>
      <p:sp>
        <p:nvSpPr>
          <p:cNvPr id="14" name="Undertittel 13">
            <a:extLst>
              <a:ext uri="{FF2B5EF4-FFF2-40B4-BE49-F238E27FC236}">
                <a16:creationId xmlns:a16="http://schemas.microsoft.com/office/drawing/2014/main" id="{56FC20E6-5558-07FA-F951-9060E2E9A13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562850" y="1347950"/>
            <a:ext cx="4135273" cy="494749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err="1">
                <a:solidFill>
                  <a:srgbClr val="000000"/>
                </a:solidFill>
              </a:rPr>
              <a:t>Share</a:t>
            </a:r>
            <a:r>
              <a:rPr lang="nb-NO">
                <a:solidFill>
                  <a:srgbClr val="000000"/>
                </a:solidFill>
              </a:rPr>
              <a:t> </a:t>
            </a:r>
            <a:r>
              <a:rPr lang="nb-NO" err="1">
                <a:solidFill>
                  <a:srgbClr val="000000"/>
                </a:solidFill>
              </a:rPr>
              <a:t>of</a:t>
            </a:r>
            <a:r>
              <a:rPr lang="nb-NO">
                <a:solidFill>
                  <a:srgbClr val="000000"/>
                </a:solidFill>
              </a:rPr>
              <a:t> </a:t>
            </a:r>
            <a:r>
              <a:rPr lang="nb-NO" err="1">
                <a:solidFill>
                  <a:srgbClr val="000000"/>
                </a:solidFill>
              </a:rPr>
              <a:t>external</a:t>
            </a:r>
            <a:r>
              <a:rPr lang="nb-NO">
                <a:solidFill>
                  <a:srgbClr val="000000"/>
                </a:solidFill>
              </a:rPr>
              <a:t> </a:t>
            </a:r>
            <a:r>
              <a:rPr lang="nb-NO" err="1">
                <a:solidFill>
                  <a:srgbClr val="000000"/>
                </a:solidFill>
              </a:rPr>
              <a:t>funding</a:t>
            </a:r>
            <a:r>
              <a:rPr lang="nb-NO">
                <a:solidFill>
                  <a:srgbClr val="000000"/>
                </a:solidFill>
              </a:rPr>
              <a:t> 2024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FB4CEE55-2E50-7D45-F69F-4E3A9E4154A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3714" y="1341847"/>
            <a:ext cx="5489213" cy="494749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Income over time (2019-2024)</a:t>
            </a:r>
          </a:p>
        </p:txBody>
      </p:sp>
      <p:graphicFrame>
        <p:nvGraphicFramePr>
          <p:cNvPr id="18" name="Plassholder for innhold 17">
            <a:extLst>
              <a:ext uri="{FF2B5EF4-FFF2-40B4-BE49-F238E27FC236}">
                <a16:creationId xmlns:a16="http://schemas.microsoft.com/office/drawing/2014/main" id="{470E4660-5CDE-ED27-751A-84F01031CF43}"/>
              </a:ext>
            </a:extLst>
          </p:cNvPr>
          <p:cNvGraphicFramePr>
            <a:graphicFrameLocks noGrp="1"/>
          </p:cNvGraphicFramePr>
          <p:nvPr>
            <p:ph sz="half" idx="29"/>
          </p:nvPr>
        </p:nvGraphicFramePr>
        <p:xfrm>
          <a:off x="360363" y="1757363"/>
          <a:ext cx="5489575" cy="430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70DA7F-56FF-591E-4D5B-1855B7270561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 samfunnsvitenskapelige fakultet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0A3A3E-AB77-427D-9C3D-90996A6A9AF9}"/>
              </a:ext>
            </a:extLst>
          </p:cNvPr>
          <p:cNvGraphicFramePr>
            <a:graphicFrameLocks/>
          </p:cNvGraphicFramePr>
          <p:nvPr/>
        </p:nvGraphicFramePr>
        <p:xfrm>
          <a:off x="360044" y="1859756"/>
          <a:ext cx="6115051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F91755C-8037-40C8-A6C0-DFF835FF21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737365"/>
              </p:ext>
            </p:extLst>
          </p:nvPr>
        </p:nvGraphicFramePr>
        <p:xfrm>
          <a:off x="6581775" y="2162174"/>
          <a:ext cx="5200650" cy="389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9549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36847" cy="567100"/>
          </a:xfrm>
        </p:spPr>
        <p:txBody>
          <a:bodyPr/>
          <a:lstStyle/>
          <a:p>
            <a:r>
              <a:rPr lang="en-GB" sz="4000" dirty="0"/>
              <a:t>Research support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E50934F-6A4A-7F76-C48A-F8D9FF09262B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sp>
        <p:nvSpPr>
          <p:cNvPr id="10" name="TekstSylinder 12">
            <a:extLst>
              <a:ext uri="{FF2B5EF4-FFF2-40B4-BE49-F238E27FC236}">
                <a16:creationId xmlns:a16="http://schemas.microsoft.com/office/drawing/2014/main" id="{72057507-0FEF-0A8D-79CF-C089414FA5C8}"/>
              </a:ext>
            </a:extLst>
          </p:cNvPr>
          <p:cNvSpPr txBox="1"/>
          <p:nvPr/>
        </p:nvSpPr>
        <p:spPr>
          <a:xfrm>
            <a:off x="360000" y="1581800"/>
            <a:ext cx="5116692" cy="37286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000" dirty="0" err="1"/>
              <a:t>Strategies</a:t>
            </a:r>
            <a:r>
              <a:rPr lang="nb-NO" sz="2000" dirty="0"/>
              <a:t>, </a:t>
            </a:r>
            <a:r>
              <a:rPr lang="nb-NO" sz="2000" dirty="0" err="1"/>
              <a:t>consultations</a:t>
            </a:r>
            <a:r>
              <a:rPr lang="nb-NO" sz="2000" dirty="0"/>
              <a:t>, </a:t>
            </a:r>
            <a:r>
              <a:rPr lang="nb-NO" sz="2000" dirty="0" err="1"/>
              <a:t>processes</a:t>
            </a:r>
            <a:endParaRPr lang="nb-NO" sz="20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Information and guidance on the Research Council of Norway and Horizon Europe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000" dirty="0" err="1"/>
              <a:t>Guidance</a:t>
            </a:r>
            <a:r>
              <a:rPr lang="nb-NO" sz="2000" dirty="0"/>
              <a:t> in grant </a:t>
            </a:r>
            <a:r>
              <a:rPr lang="nb-NO" sz="2000" dirty="0" err="1"/>
              <a:t>writing</a:t>
            </a:r>
            <a:endParaRPr lang="nb-NO" sz="20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000" dirty="0"/>
              <a:t>Research </a:t>
            </a:r>
            <a:r>
              <a:rPr lang="nb-NO" sz="2000" dirty="0" err="1"/>
              <a:t>infrastructure</a:t>
            </a:r>
            <a:r>
              <a:rPr lang="nb-NO" sz="2000" dirty="0"/>
              <a:t>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000" dirty="0"/>
              <a:t>Research </a:t>
            </a:r>
            <a:r>
              <a:rPr lang="nb-NO" sz="2000" dirty="0" err="1"/>
              <a:t>ethics</a:t>
            </a:r>
            <a:r>
              <a:rPr lang="nb-NO" sz="2000" dirty="0"/>
              <a:t> and GDPR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b-NO" sz="2000" dirty="0"/>
              <a:t>Research support</a:t>
            </a:r>
            <a:endParaRPr lang="nb-NO" sz="2000" dirty="0">
              <a:cs typeface="Arial"/>
            </a:endParaRPr>
          </a:p>
        </p:txBody>
      </p:sp>
      <p:pic>
        <p:nvPicPr>
          <p:cNvPr id="5" name="Bilde 4" descr="Et bilde som inneholder blomster, plante, utendørs, gul&#10;&#10;KI-generert innhold kan være feil.">
            <a:extLst>
              <a:ext uri="{FF2B5EF4-FFF2-40B4-BE49-F238E27FC236}">
                <a16:creationId xmlns:a16="http://schemas.microsoft.com/office/drawing/2014/main" id="{A11F5EDD-8BB2-D3F7-FB0A-0599BC009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61"/>
          <a:stretch/>
        </p:blipFill>
        <p:spPr>
          <a:xfrm>
            <a:off x="6975600" y="1"/>
            <a:ext cx="5216400" cy="6858000"/>
          </a:xfrm>
          <a:prstGeom prst="rect">
            <a:avLst/>
          </a:prstGeom>
        </p:spPr>
      </p:pic>
      <p:sp>
        <p:nvSpPr>
          <p:cNvPr id="9" name="TekstSylinder 5">
            <a:extLst>
              <a:ext uri="{FF2B5EF4-FFF2-40B4-BE49-F238E27FC236}">
                <a16:creationId xmlns:a16="http://schemas.microsoft.com/office/drawing/2014/main" id="{068BD05A-77CD-315B-DB86-ADF604EE97CA}"/>
              </a:ext>
            </a:extLst>
          </p:cNvPr>
          <p:cNvSpPr txBox="1"/>
          <p:nvPr/>
        </p:nvSpPr>
        <p:spPr>
          <a:xfrm>
            <a:off x="10692872" y="6627168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Photo: Hilde Vik Dale / UiO</a:t>
            </a:r>
            <a:endParaRPr lang="nb-N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34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529429"/>
            <a:ext cx="5326381" cy="679169"/>
          </a:xfrm>
        </p:spPr>
        <p:txBody>
          <a:bodyPr/>
          <a:lstStyle/>
          <a:p>
            <a:r>
              <a:rPr lang="nb-NO" sz="4000" dirty="0"/>
              <a:t>The </a:t>
            </a:r>
            <a:r>
              <a:rPr lang="nb-NO" sz="4000" dirty="0" err="1"/>
              <a:t>PhD</a:t>
            </a:r>
            <a:r>
              <a:rPr lang="nb-NO" sz="4000" dirty="0"/>
              <a:t> </a:t>
            </a:r>
            <a:r>
              <a:rPr lang="nb-NO" sz="4000" dirty="0" err="1"/>
              <a:t>programme</a:t>
            </a:r>
            <a:endParaRPr lang="nb-NO" sz="4000" dirty="0">
              <a:cs typeface="Arial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839354"/>
            <a:ext cx="511669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51 doctoral dissertations in 2024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Increased admissions as a result of success in external funding.</a:t>
            </a:r>
          </a:p>
          <a:p>
            <a:endParaRPr lang="nb-NO" sz="20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93954DB2-8431-D1A0-47C8-59FDA3DEE1CE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pic>
        <p:nvPicPr>
          <p:cNvPr id="9" name="Bilde 8" descr="Et bilde som inneholder vindu, vegg, innendørs, person&#10;&#10;KI-generert innhold kan være feil.">
            <a:extLst>
              <a:ext uri="{FF2B5EF4-FFF2-40B4-BE49-F238E27FC236}">
                <a16:creationId xmlns:a16="http://schemas.microsoft.com/office/drawing/2014/main" id="{C6A4D6FE-B190-34B4-36DF-4E26A846D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r="31962"/>
          <a:stretch/>
        </p:blipFill>
        <p:spPr>
          <a:xfrm>
            <a:off x="7112977" y="0"/>
            <a:ext cx="5217894" cy="6858000"/>
          </a:xfrm>
          <a:prstGeom prst="rect">
            <a:avLst/>
          </a:prstGeom>
        </p:spPr>
      </p:pic>
      <p:sp>
        <p:nvSpPr>
          <p:cNvPr id="11" name="TekstSylinder 5">
            <a:extLst>
              <a:ext uri="{FF2B5EF4-FFF2-40B4-BE49-F238E27FC236}">
                <a16:creationId xmlns:a16="http://schemas.microsoft.com/office/drawing/2014/main" id="{086F564B-0BC9-AF8F-FB54-E123DE36398A}"/>
              </a:ext>
            </a:extLst>
          </p:cNvPr>
          <p:cNvSpPr txBox="1"/>
          <p:nvPr/>
        </p:nvSpPr>
        <p:spPr>
          <a:xfrm>
            <a:off x="10526159" y="6617737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Photo: Amund Aasbrenn / UiO</a:t>
            </a:r>
            <a:endParaRPr lang="nb-N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402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-26336" y="0"/>
            <a:ext cx="5890054" cy="685800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6832030" y="1997515"/>
            <a:ext cx="50390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Strategic objectives</a:t>
            </a:r>
          </a:p>
          <a:p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Development in gender balance</a:t>
            </a:r>
          </a:p>
          <a:p>
            <a:pPr lvl="1"/>
            <a:endParaRPr lang="nb-NO" sz="2000" dirty="0"/>
          </a:p>
          <a:p>
            <a:pPr marL="285750" indent="-285750">
              <a:buFont typeface="Wingdings" pitchFamily="2" charset="2"/>
              <a:buChar char="§"/>
            </a:pPr>
            <a:endParaRPr lang="nb-NO" sz="2000" dirty="0"/>
          </a:p>
          <a:p>
            <a:endParaRPr lang="en-GB" sz="1800" dirty="0"/>
          </a:p>
        </p:txBody>
      </p:sp>
      <p:sp>
        <p:nvSpPr>
          <p:cNvPr id="7" name="TekstSylinder 17">
            <a:extLst>
              <a:ext uri="{FF2B5EF4-FFF2-40B4-BE49-F238E27FC236}">
                <a16:creationId xmlns:a16="http://schemas.microsoft.com/office/drawing/2014/main" id="{30424123-E75E-01E0-E3FD-D14B7C794362}"/>
              </a:ext>
            </a:extLst>
          </p:cNvPr>
          <p:cNvSpPr txBox="1"/>
          <p:nvPr/>
        </p:nvSpPr>
        <p:spPr>
          <a:xfrm>
            <a:off x="601579" y="2372104"/>
            <a:ext cx="4716379" cy="76418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nb-NO" sz="4400" dirty="0">
                <a:solidFill>
                  <a:srgbClr val="010000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EQUALITY</a:t>
            </a:r>
          </a:p>
        </p:txBody>
      </p:sp>
      <p:pic>
        <p:nvPicPr>
          <p:cNvPr id="9" name="Picture 8" descr="A black and white symbol&#10;&#10;Description automatically generated">
            <a:extLst>
              <a:ext uri="{FF2B5EF4-FFF2-40B4-BE49-F238E27FC236}">
                <a16:creationId xmlns:a16="http://schemas.microsoft.com/office/drawing/2014/main" id="{2E42D058-2B87-DC81-5AE5-FA0D5BB5F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15" y="3136288"/>
            <a:ext cx="3028550" cy="30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9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22C74DE-FAC1-A463-2EFC-209B196B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Gender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6CADF99-8101-98F7-D924-88829F9F7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831B6B7-A5AF-8C24-EEDF-EDF3D5D880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186867"/>
              </p:ext>
            </p:extLst>
          </p:nvPr>
        </p:nvGraphicFramePr>
        <p:xfrm>
          <a:off x="571598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C52E1D20-850A-3D13-92E7-F6FB8FF65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086336"/>
              </p:ext>
            </p:extLst>
          </p:nvPr>
        </p:nvGraphicFramePr>
        <p:xfrm>
          <a:off x="4333840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CDC0855-F489-3199-ADB0-6776E026A4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532722"/>
              </p:ext>
            </p:extLst>
          </p:nvPr>
        </p:nvGraphicFramePr>
        <p:xfrm>
          <a:off x="8096082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7FC24B3E-7EFC-A346-563A-61482C7B25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134612"/>
              </p:ext>
            </p:extLst>
          </p:nvPr>
        </p:nvGraphicFramePr>
        <p:xfrm>
          <a:off x="571598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1469D37A-529B-4681-F1EC-D0595B27C9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093280"/>
              </p:ext>
            </p:extLst>
          </p:nvPr>
        </p:nvGraphicFramePr>
        <p:xfrm>
          <a:off x="4333840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07A0DA7-AB54-9272-E8FF-37711AB502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998783"/>
              </p:ext>
            </p:extLst>
          </p:nvPr>
        </p:nvGraphicFramePr>
        <p:xfrm>
          <a:off x="8096082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6" name="Bilde 5">
            <a:extLst>
              <a:ext uri="{FF2B5EF4-FFF2-40B4-BE49-F238E27FC236}">
                <a16:creationId xmlns:a16="http://schemas.microsoft.com/office/drawing/2014/main" id="{A49FF62F-F96A-1F47-3486-967929B367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8977" y="245607"/>
            <a:ext cx="2790813" cy="5426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08AC01C-D063-F6B9-0D9A-40090A3BA3E5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4228469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78" y="552257"/>
            <a:ext cx="11338076" cy="542658"/>
          </a:xfrm>
        </p:spPr>
        <p:txBody>
          <a:bodyPr vert="horz" lIns="0" tIns="0" rIns="0" bIns="0" rtlCol="0" anchor="b">
            <a:noAutofit/>
          </a:bodyPr>
          <a:lstStyle/>
          <a:p>
            <a:r>
              <a:rPr lang="nb-NO" sz="4000" dirty="0" err="1"/>
              <a:t>Social</a:t>
            </a:r>
            <a:r>
              <a:rPr lang="nb-NO" sz="4000" dirty="0"/>
              <a:t> </a:t>
            </a:r>
            <a:r>
              <a:rPr lang="nb-NO" sz="4000" dirty="0" err="1"/>
              <a:t>innovation</a:t>
            </a:r>
            <a:r>
              <a:rPr lang="nb-NO" sz="4000" dirty="0"/>
              <a:t> – </a:t>
            </a:r>
            <a:r>
              <a:rPr lang="nb-NO" sz="4000" dirty="0" err="1"/>
              <a:t>applied</a:t>
            </a:r>
            <a:r>
              <a:rPr lang="nb-NO" sz="4000" dirty="0"/>
              <a:t> </a:t>
            </a:r>
            <a:r>
              <a:rPr lang="nb-NO" sz="4000" dirty="0" err="1"/>
              <a:t>knowledge</a:t>
            </a:r>
            <a:endParaRPr lang="nb-NO" sz="4000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Side </a:t>
            </a:r>
            <a:fld id="{5251F420-7306-4E7C-A79E-F31A38F7D392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35" name="TekstSylinder 17">
            <a:extLst>
              <a:ext uri="{FF2B5EF4-FFF2-40B4-BE49-F238E27FC236}">
                <a16:creationId xmlns:a16="http://schemas.microsoft.com/office/drawing/2014/main" id="{A0667DC8-54F8-3E32-6F72-0B7FB91732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2545763"/>
              </p:ext>
            </p:extLst>
          </p:nvPr>
        </p:nvGraphicFramePr>
        <p:xfrm>
          <a:off x="493878" y="1971143"/>
          <a:ext cx="5489213" cy="3395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TekstSylinder 17">
            <a:extLst>
              <a:ext uri="{FF2B5EF4-FFF2-40B4-BE49-F238E27FC236}">
                <a16:creationId xmlns:a16="http://schemas.microsoft.com/office/drawing/2014/main" id="{8B55D118-A39D-5C7A-0757-921D1FBEF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201588"/>
              </p:ext>
            </p:extLst>
          </p:nvPr>
        </p:nvGraphicFramePr>
        <p:xfrm>
          <a:off x="6208909" y="1971143"/>
          <a:ext cx="5489213" cy="3395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C80BEA51-D8B4-8C4E-0B54-603D5F23B735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350912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B540F-E425-4479-A014-E4472528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30CB29-F24A-42D3-9A7C-8C31DE4F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519913"/>
            <a:ext cx="11471910" cy="542658"/>
          </a:xfrm>
        </p:spPr>
        <p:txBody>
          <a:bodyPr/>
          <a:lstStyle/>
          <a:p>
            <a:r>
              <a:rPr lang="en-US" sz="4000" dirty="0"/>
              <a:t>We contribute to a knowledge-based public debate</a:t>
            </a:r>
            <a:endParaRPr lang="nb-NO" sz="40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D2FBB36-8F73-49AB-A489-656EB4C59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11" y="3077321"/>
            <a:ext cx="4067105" cy="3032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351B69-B512-4BFD-AE76-52BDED426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53" t="12784" r="13077" b="25000"/>
          <a:stretch/>
        </p:blipFill>
        <p:spPr>
          <a:xfrm>
            <a:off x="500857" y="1211191"/>
            <a:ext cx="3457506" cy="2175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78272C-6F7B-4AC8-8FC1-52CF7B6B0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777" y="1281539"/>
            <a:ext cx="3236360" cy="104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FDE1EF-90D8-4069-82D5-0B1F1A4CC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0051" y="2309425"/>
            <a:ext cx="3966146" cy="2248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506B9E-55E3-43AB-B28F-42B885BCA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552" y="4260475"/>
            <a:ext cx="5236396" cy="1874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E16AEB3-C254-4F6A-9565-C079AEA74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948" y="1210303"/>
            <a:ext cx="3005101" cy="2253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93B5864-A3A9-4645-B583-96E3DD316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948" y="3850370"/>
            <a:ext cx="3290834" cy="2195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34122EB1-3234-4220-B0EF-7F74614263E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10"/>
          <a:stretch>
            <a:fillRect/>
          </a:stretch>
        </p:blipFill>
        <p:spPr>
          <a:xfrm>
            <a:off x="8489182" y="5500216"/>
            <a:ext cx="3484366" cy="1020872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B80796-DB43-AFA3-57CB-658D6EAD2837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4012365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88561"/>
            <a:ext cx="5326381" cy="692525"/>
          </a:xfrm>
        </p:spPr>
        <p:txBody>
          <a:bodyPr/>
          <a:lstStyle/>
          <a:p>
            <a:r>
              <a:rPr lang="nb-NO" sz="4000" dirty="0"/>
              <a:t>The </a:t>
            </a:r>
            <a:r>
              <a:rPr lang="nb-NO" sz="4000" dirty="0" err="1"/>
              <a:t>road</a:t>
            </a:r>
            <a:r>
              <a:rPr lang="nb-NO" sz="4000" dirty="0"/>
              <a:t> </a:t>
            </a:r>
            <a:r>
              <a:rPr lang="nb-NO" sz="4000" dirty="0" err="1"/>
              <a:t>ahead</a:t>
            </a:r>
            <a:endParaRPr lang="nb-NO" sz="4000" dirty="0">
              <a:cs typeface="Arial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452413"/>
            <a:ext cx="51166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Continued focus on excellent research and education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Equality and diversity among students and staff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Social innovation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Investing in research infrastructure and research ethics.</a:t>
            </a:r>
            <a:endParaRPr lang="nb-NO" sz="2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>
                <a:solidFill>
                  <a:schemeClr val="bg2">
                    <a:lumMod val="75000"/>
                  </a:schemeClr>
                </a:solidFill>
              </a:rPr>
              <a:t>Sett inn bilde her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235BE0F-2BD9-2047-2953-94D3D09B08EB}"/>
              </a:ext>
            </a:extLst>
          </p:cNvPr>
          <p:cNvSpPr txBox="1"/>
          <p:nvPr/>
        </p:nvSpPr>
        <p:spPr>
          <a:xfrm>
            <a:off x="11266367" y="6625431"/>
            <a:ext cx="9188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Colourbox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7" name="TekstSylinder 8">
            <a:extLst>
              <a:ext uri="{FF2B5EF4-FFF2-40B4-BE49-F238E27FC236}">
                <a16:creationId xmlns:a16="http://schemas.microsoft.com/office/drawing/2014/main" id="{D6369B89-5D83-499A-04BE-3625DEC1A456}"/>
              </a:ext>
            </a:extLst>
          </p:cNvPr>
          <p:cNvSpPr txBox="1"/>
          <p:nvPr/>
        </p:nvSpPr>
        <p:spPr>
          <a:xfrm>
            <a:off x="11026530" y="6608306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Jarli &amp; Jordan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93954DB2-8431-D1A0-47C8-59FDA3DEE1CE}"/>
              </a:ext>
            </a:extLst>
          </p:cNvPr>
          <p:cNvSpPr txBox="1">
            <a:spLocks/>
          </p:cNvSpPr>
          <p:nvPr/>
        </p:nvSpPr>
        <p:spPr>
          <a:xfrm>
            <a:off x="2196895" y="6224986"/>
            <a:ext cx="1815150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Faculty of Social Science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E747A4-CB0C-4FC8-030D-474169853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946" y="0"/>
            <a:ext cx="5980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214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Props1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988</TotalTime>
  <Words>1614</Words>
  <Application>Microsoft Office PowerPoint</Application>
  <PresentationFormat>Widescreen</PresentationFormat>
  <Paragraphs>382</Paragraphs>
  <Slides>30</Slides>
  <Notes>27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40" baseType="lpstr">
      <vt:lpstr>Arial</vt:lpstr>
      <vt:lpstr>Arial</vt:lpstr>
      <vt:lpstr>Arial, sans-serif</vt:lpstr>
      <vt:lpstr>Arial,Sans-Serif</vt:lpstr>
      <vt:lpstr>Calibri</vt:lpstr>
      <vt:lpstr>Helvetica</vt:lpstr>
      <vt:lpstr>Wingdings</vt:lpstr>
      <vt:lpstr>Office Theme</vt:lpstr>
      <vt:lpstr>1_Office Theme</vt:lpstr>
      <vt:lpstr>think-cell Slide</vt:lpstr>
      <vt:lpstr>Faculty of Social Sciences</vt:lpstr>
      <vt:lpstr>University of Oslo today</vt:lpstr>
      <vt:lpstr>Faculty of Social Sciences – numbers and facts</vt:lpstr>
      <vt:lpstr>Faculty Management</vt:lpstr>
      <vt:lpstr>Organization</vt:lpstr>
      <vt:lpstr>Study programmes and courses at the Faculty of Social Science</vt:lpstr>
      <vt:lpstr>Bachelor programmes</vt:lpstr>
      <vt:lpstr>Master's degree programmes offered in English</vt:lpstr>
      <vt:lpstr>Professional education</vt:lpstr>
      <vt:lpstr>Interdisciplinarity and sustainability</vt:lpstr>
      <vt:lpstr>Center for Interdiciplinary Education: INTED</vt:lpstr>
      <vt:lpstr>PowerPoint-presentasjon</vt:lpstr>
      <vt:lpstr>Working life relevance</vt:lpstr>
      <vt:lpstr>EILIN - Network for Learning and Teaching</vt:lpstr>
      <vt:lpstr>Focus on teaching quality</vt:lpstr>
      <vt:lpstr>Circle U.</vt:lpstr>
      <vt:lpstr>Research at the Faculty of Social Science</vt:lpstr>
      <vt:lpstr>Funding allocations from the Research Council of Norway 2015 - 2024</vt:lpstr>
      <vt:lpstr>EUs Framework Programme Total number of projects</vt:lpstr>
      <vt:lpstr>Targeted initiative</vt:lpstr>
      <vt:lpstr>The Guild of European Research-Intensive Universities</vt:lpstr>
      <vt:lpstr>Ranking of social science at UiO</vt:lpstr>
      <vt:lpstr>Funding</vt:lpstr>
      <vt:lpstr>Research support</vt:lpstr>
      <vt:lpstr>The PhD programme</vt:lpstr>
      <vt:lpstr>PowerPoint-presentasjon</vt:lpstr>
      <vt:lpstr>Gender distribution</vt:lpstr>
      <vt:lpstr>Social innovation – applied knowledge</vt:lpstr>
      <vt:lpstr>We contribute to a knowledge-based public debate</vt:lpstr>
      <vt:lpstr>The road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of Social Sciences</dc:title>
  <dc:creator>Therese Marthinsen</dc:creator>
  <cp:lastModifiedBy>Maria Sande Høyvik</cp:lastModifiedBy>
  <cp:revision>50</cp:revision>
  <dcterms:created xsi:type="dcterms:W3CDTF">2023-09-19T13:14:41Z</dcterms:created>
  <dcterms:modified xsi:type="dcterms:W3CDTF">2025-10-10T09:01:33Z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