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82" r:id="rId3"/>
    <p:sldId id="281" r:id="rId4"/>
    <p:sldId id="257" r:id="rId5"/>
    <p:sldId id="258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F46CB18A-D3BB-4DE0-986F-A44F0A0D33CD}">
          <p14:sldIdLst>
            <p14:sldId id="256"/>
            <p14:sldId id="282"/>
            <p14:sldId id="281"/>
            <p14:sldId id="257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0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F59642-D2E2-4D69-B7B9-402C279E3CB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F84CD66F-E569-4DE8-9E06-6DC2C6E8F3B5}">
      <dgm:prSet/>
      <dgm:spPr/>
      <dgm:t>
        <a:bodyPr/>
        <a:lstStyle/>
        <a:p>
          <a:r>
            <a:rPr lang="nb-NO" dirty="0"/>
            <a:t>Handlingsplaner for alle enheter har frist for ferdigstilling 1.oktober</a:t>
          </a:r>
        </a:p>
      </dgm:t>
    </dgm:pt>
    <dgm:pt modelId="{F567FE20-DF6A-4530-AD3C-895FA3EE2D0F}" type="parTrans" cxnId="{DAB022EC-ACC6-4DB0-A2A3-A3397198E1B6}">
      <dgm:prSet/>
      <dgm:spPr/>
      <dgm:t>
        <a:bodyPr/>
        <a:lstStyle/>
        <a:p>
          <a:endParaRPr lang="en-US"/>
        </a:p>
      </dgm:t>
    </dgm:pt>
    <dgm:pt modelId="{080A28CC-FA37-48A2-8EE8-579E1F89164D}" type="sibTrans" cxnId="{DAB022EC-ACC6-4DB0-A2A3-A3397198E1B6}">
      <dgm:prSet/>
      <dgm:spPr/>
      <dgm:t>
        <a:bodyPr/>
        <a:lstStyle/>
        <a:p>
          <a:endParaRPr lang="en-US"/>
        </a:p>
      </dgm:t>
    </dgm:pt>
    <dgm:pt modelId="{6E89D70E-022D-4AF7-BB11-933DDBCF0BBB}">
      <dgm:prSet/>
      <dgm:spPr/>
      <dgm:t>
        <a:bodyPr/>
        <a:lstStyle/>
        <a:p>
          <a:r>
            <a:rPr lang="nb-NO" dirty="0"/>
            <a:t>Nå skal handlingsplanene realiseres og følges opp i de respektive enheter</a:t>
          </a:r>
        </a:p>
        <a:p>
          <a:endParaRPr lang="en-US" dirty="0"/>
        </a:p>
      </dgm:t>
    </dgm:pt>
    <dgm:pt modelId="{7FDDDF4D-E619-4456-9638-D60343A28C91}" type="parTrans" cxnId="{2102C8B8-CFFA-47B4-AA59-EEEB7244C95A}">
      <dgm:prSet/>
      <dgm:spPr/>
      <dgm:t>
        <a:bodyPr/>
        <a:lstStyle/>
        <a:p>
          <a:endParaRPr lang="en-US"/>
        </a:p>
      </dgm:t>
    </dgm:pt>
    <dgm:pt modelId="{655CFEBF-7D2A-4013-A359-3FCF95E81CE4}" type="sibTrans" cxnId="{2102C8B8-CFFA-47B4-AA59-EEEB7244C95A}">
      <dgm:prSet/>
      <dgm:spPr/>
      <dgm:t>
        <a:bodyPr/>
        <a:lstStyle/>
        <a:p>
          <a:endParaRPr lang="en-US"/>
        </a:p>
      </dgm:t>
    </dgm:pt>
    <dgm:pt modelId="{D957861A-B6CA-44F2-BB03-4566C342A776}">
      <dgm:prSet/>
      <dgm:spPr/>
      <dgm:t>
        <a:bodyPr/>
        <a:lstStyle/>
        <a:p>
          <a:r>
            <a:rPr lang="nb-NO" dirty="0"/>
            <a:t>Fakultetet vil vurdere hvordan handlingsplanene skal jobbes videre med i ledergrupper og </a:t>
          </a:r>
          <a:r>
            <a:rPr lang="nb-NO" dirty="0" err="1"/>
            <a:t>Lamu</a:t>
          </a:r>
          <a:r>
            <a:rPr lang="nb-NO" dirty="0"/>
            <a:t>. </a:t>
          </a:r>
        </a:p>
        <a:p>
          <a:r>
            <a:rPr lang="nb-NO" dirty="0"/>
            <a:t>Arbeidet med ARK skal evalueres og erfaringer skal deles på tvers av enheter</a:t>
          </a:r>
          <a:endParaRPr lang="en-US" dirty="0"/>
        </a:p>
      </dgm:t>
    </dgm:pt>
    <dgm:pt modelId="{80CDF347-38D0-46DB-8E94-4F816E8F8114}" type="parTrans" cxnId="{42E00AF6-EA91-430A-8B65-AD88BD7CAB88}">
      <dgm:prSet/>
      <dgm:spPr/>
      <dgm:t>
        <a:bodyPr/>
        <a:lstStyle/>
        <a:p>
          <a:endParaRPr lang="en-US"/>
        </a:p>
      </dgm:t>
    </dgm:pt>
    <dgm:pt modelId="{CAE23B54-CC71-441F-A619-AB1BC4CD351D}" type="sibTrans" cxnId="{42E00AF6-EA91-430A-8B65-AD88BD7CAB88}">
      <dgm:prSet/>
      <dgm:spPr/>
      <dgm:t>
        <a:bodyPr/>
        <a:lstStyle/>
        <a:p>
          <a:endParaRPr lang="en-US"/>
        </a:p>
      </dgm:t>
    </dgm:pt>
    <dgm:pt modelId="{52906D57-7077-4411-98B6-5B533AAFA80C}" type="pres">
      <dgm:prSet presAssocID="{C8F59642-D2E2-4D69-B7B9-402C279E3CB9}" presName="root" presStyleCnt="0">
        <dgm:presLayoutVars>
          <dgm:dir/>
          <dgm:resizeHandles val="exact"/>
        </dgm:presLayoutVars>
      </dgm:prSet>
      <dgm:spPr/>
    </dgm:pt>
    <dgm:pt modelId="{6DC17FA6-1C9D-45B2-8B98-D418372A5C54}" type="pres">
      <dgm:prSet presAssocID="{F84CD66F-E569-4DE8-9E06-6DC2C6E8F3B5}" presName="compNode" presStyleCnt="0"/>
      <dgm:spPr/>
    </dgm:pt>
    <dgm:pt modelId="{1007F136-86A9-48C4-9149-8761A2037916}" type="pres">
      <dgm:prSet presAssocID="{F84CD66F-E569-4DE8-9E06-6DC2C6E8F3B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peklokke"/>
        </a:ext>
      </dgm:extLst>
    </dgm:pt>
    <dgm:pt modelId="{CAA01BAC-B791-4FCB-940B-421EF9C7A570}" type="pres">
      <dgm:prSet presAssocID="{F84CD66F-E569-4DE8-9E06-6DC2C6E8F3B5}" presName="spaceRect" presStyleCnt="0"/>
      <dgm:spPr/>
    </dgm:pt>
    <dgm:pt modelId="{6F979D1E-F828-414B-B2B6-3653BD040DFC}" type="pres">
      <dgm:prSet presAssocID="{F84CD66F-E569-4DE8-9E06-6DC2C6E8F3B5}" presName="textRect" presStyleLbl="revTx" presStyleIdx="0" presStyleCnt="3">
        <dgm:presLayoutVars>
          <dgm:chMax val="1"/>
          <dgm:chPref val="1"/>
        </dgm:presLayoutVars>
      </dgm:prSet>
      <dgm:spPr/>
    </dgm:pt>
    <dgm:pt modelId="{FE4B8837-F0D7-413A-8517-47E8EEC40931}" type="pres">
      <dgm:prSet presAssocID="{080A28CC-FA37-48A2-8EE8-579E1F89164D}" presName="sibTrans" presStyleCnt="0"/>
      <dgm:spPr/>
    </dgm:pt>
    <dgm:pt modelId="{EDF5251E-74BA-4D2D-AAB1-6005B188DAFE}" type="pres">
      <dgm:prSet presAssocID="{6E89D70E-022D-4AF7-BB11-933DDBCF0BBB}" presName="compNode" presStyleCnt="0"/>
      <dgm:spPr/>
    </dgm:pt>
    <dgm:pt modelId="{FB7EF34B-5746-4208-8383-B20BC45E34A8}" type="pres">
      <dgm:prSet presAssocID="{6E89D70E-022D-4AF7-BB11-933DDBCF0BB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vmerking"/>
        </a:ext>
      </dgm:extLst>
    </dgm:pt>
    <dgm:pt modelId="{7FA37C8B-AE03-42AD-854D-EFFFCA62B285}" type="pres">
      <dgm:prSet presAssocID="{6E89D70E-022D-4AF7-BB11-933DDBCF0BBB}" presName="spaceRect" presStyleCnt="0"/>
      <dgm:spPr/>
    </dgm:pt>
    <dgm:pt modelId="{F1D806DB-F5D4-467F-B1FC-4213A520A844}" type="pres">
      <dgm:prSet presAssocID="{6E89D70E-022D-4AF7-BB11-933DDBCF0BBB}" presName="textRect" presStyleLbl="revTx" presStyleIdx="1" presStyleCnt="3" custLinFactNeighborX="620" custLinFactNeighborY="-819">
        <dgm:presLayoutVars>
          <dgm:chMax val="1"/>
          <dgm:chPref val="1"/>
        </dgm:presLayoutVars>
      </dgm:prSet>
      <dgm:spPr/>
    </dgm:pt>
    <dgm:pt modelId="{C53B264B-6319-4F54-9345-8109EF6B2842}" type="pres">
      <dgm:prSet presAssocID="{655CFEBF-7D2A-4013-A359-3FCF95E81CE4}" presName="sibTrans" presStyleCnt="0"/>
      <dgm:spPr/>
    </dgm:pt>
    <dgm:pt modelId="{63064EAA-442D-42CF-917E-C4E0DB422DD0}" type="pres">
      <dgm:prSet presAssocID="{D957861A-B6CA-44F2-BB03-4566C342A776}" presName="compNode" presStyleCnt="0"/>
      <dgm:spPr/>
    </dgm:pt>
    <dgm:pt modelId="{7E5E3B04-2BDC-4D92-BB2E-AC6ED8B6A5DA}" type="pres">
      <dgm:prSet presAssocID="{D957861A-B6CA-44F2-BB03-4566C342A77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31670794-7382-40BE-9D31-EC6C0907412B}" type="pres">
      <dgm:prSet presAssocID="{D957861A-B6CA-44F2-BB03-4566C342A776}" presName="spaceRect" presStyleCnt="0"/>
      <dgm:spPr/>
    </dgm:pt>
    <dgm:pt modelId="{8805799A-B64A-4A39-A578-8C1DB41BEDF3}" type="pres">
      <dgm:prSet presAssocID="{D957861A-B6CA-44F2-BB03-4566C342A776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C3E73058-77B0-41A2-869B-BB97A308DD82}" type="presOf" srcId="{6E89D70E-022D-4AF7-BB11-933DDBCF0BBB}" destId="{F1D806DB-F5D4-467F-B1FC-4213A520A844}" srcOrd="0" destOrd="0" presId="urn:microsoft.com/office/officeart/2018/2/layout/IconLabelList"/>
    <dgm:cxn modelId="{579BFB9A-D7D1-4833-B795-F447163323C2}" type="presOf" srcId="{F84CD66F-E569-4DE8-9E06-6DC2C6E8F3B5}" destId="{6F979D1E-F828-414B-B2B6-3653BD040DFC}" srcOrd="0" destOrd="0" presId="urn:microsoft.com/office/officeart/2018/2/layout/IconLabelList"/>
    <dgm:cxn modelId="{5BDED9A1-EEC5-44C0-A74E-ED87B530CC6A}" type="presOf" srcId="{C8F59642-D2E2-4D69-B7B9-402C279E3CB9}" destId="{52906D57-7077-4411-98B6-5B533AAFA80C}" srcOrd="0" destOrd="0" presId="urn:microsoft.com/office/officeart/2018/2/layout/IconLabelList"/>
    <dgm:cxn modelId="{2102C8B8-CFFA-47B4-AA59-EEEB7244C95A}" srcId="{C8F59642-D2E2-4D69-B7B9-402C279E3CB9}" destId="{6E89D70E-022D-4AF7-BB11-933DDBCF0BBB}" srcOrd="1" destOrd="0" parTransId="{7FDDDF4D-E619-4456-9638-D60343A28C91}" sibTransId="{655CFEBF-7D2A-4013-A359-3FCF95E81CE4}"/>
    <dgm:cxn modelId="{6B70FBD1-B6A0-42B2-8D7D-3AD9E5F4B748}" type="presOf" srcId="{D957861A-B6CA-44F2-BB03-4566C342A776}" destId="{8805799A-B64A-4A39-A578-8C1DB41BEDF3}" srcOrd="0" destOrd="0" presId="urn:microsoft.com/office/officeart/2018/2/layout/IconLabelList"/>
    <dgm:cxn modelId="{DAB022EC-ACC6-4DB0-A2A3-A3397198E1B6}" srcId="{C8F59642-D2E2-4D69-B7B9-402C279E3CB9}" destId="{F84CD66F-E569-4DE8-9E06-6DC2C6E8F3B5}" srcOrd="0" destOrd="0" parTransId="{F567FE20-DF6A-4530-AD3C-895FA3EE2D0F}" sibTransId="{080A28CC-FA37-48A2-8EE8-579E1F89164D}"/>
    <dgm:cxn modelId="{42E00AF6-EA91-430A-8B65-AD88BD7CAB88}" srcId="{C8F59642-D2E2-4D69-B7B9-402C279E3CB9}" destId="{D957861A-B6CA-44F2-BB03-4566C342A776}" srcOrd="2" destOrd="0" parTransId="{80CDF347-38D0-46DB-8E94-4F816E8F8114}" sibTransId="{CAE23B54-CC71-441F-A619-AB1BC4CD351D}"/>
    <dgm:cxn modelId="{EBB674F1-2E14-4B2B-9406-3B20AF7CE5CF}" type="presParOf" srcId="{52906D57-7077-4411-98B6-5B533AAFA80C}" destId="{6DC17FA6-1C9D-45B2-8B98-D418372A5C54}" srcOrd="0" destOrd="0" presId="urn:microsoft.com/office/officeart/2018/2/layout/IconLabelList"/>
    <dgm:cxn modelId="{C3988001-70FD-4E02-BF11-A43F583912AE}" type="presParOf" srcId="{6DC17FA6-1C9D-45B2-8B98-D418372A5C54}" destId="{1007F136-86A9-48C4-9149-8761A2037916}" srcOrd="0" destOrd="0" presId="urn:microsoft.com/office/officeart/2018/2/layout/IconLabelList"/>
    <dgm:cxn modelId="{7F8C1A92-3941-4864-9A17-EDA50C1F0E3C}" type="presParOf" srcId="{6DC17FA6-1C9D-45B2-8B98-D418372A5C54}" destId="{CAA01BAC-B791-4FCB-940B-421EF9C7A570}" srcOrd="1" destOrd="0" presId="urn:microsoft.com/office/officeart/2018/2/layout/IconLabelList"/>
    <dgm:cxn modelId="{6DC15987-4A6C-4C7E-A623-CF692CC98F97}" type="presParOf" srcId="{6DC17FA6-1C9D-45B2-8B98-D418372A5C54}" destId="{6F979D1E-F828-414B-B2B6-3653BD040DFC}" srcOrd="2" destOrd="0" presId="urn:microsoft.com/office/officeart/2018/2/layout/IconLabelList"/>
    <dgm:cxn modelId="{5095065D-528A-4D62-AE51-5819AA38935F}" type="presParOf" srcId="{52906D57-7077-4411-98B6-5B533AAFA80C}" destId="{FE4B8837-F0D7-413A-8517-47E8EEC40931}" srcOrd="1" destOrd="0" presId="urn:microsoft.com/office/officeart/2018/2/layout/IconLabelList"/>
    <dgm:cxn modelId="{744D3CA7-2745-429C-BF17-BDABF0B7A1E0}" type="presParOf" srcId="{52906D57-7077-4411-98B6-5B533AAFA80C}" destId="{EDF5251E-74BA-4D2D-AAB1-6005B188DAFE}" srcOrd="2" destOrd="0" presId="urn:microsoft.com/office/officeart/2018/2/layout/IconLabelList"/>
    <dgm:cxn modelId="{73A3CCDA-83D2-4137-8F5C-1E145E36E1BE}" type="presParOf" srcId="{EDF5251E-74BA-4D2D-AAB1-6005B188DAFE}" destId="{FB7EF34B-5746-4208-8383-B20BC45E34A8}" srcOrd="0" destOrd="0" presId="urn:microsoft.com/office/officeart/2018/2/layout/IconLabelList"/>
    <dgm:cxn modelId="{5DB2B6DB-FD80-48A8-B422-BE0C6EC358ED}" type="presParOf" srcId="{EDF5251E-74BA-4D2D-AAB1-6005B188DAFE}" destId="{7FA37C8B-AE03-42AD-854D-EFFFCA62B285}" srcOrd="1" destOrd="0" presId="urn:microsoft.com/office/officeart/2018/2/layout/IconLabelList"/>
    <dgm:cxn modelId="{24D87B14-EB38-4D39-A87F-28DAA6DD920B}" type="presParOf" srcId="{EDF5251E-74BA-4D2D-AAB1-6005B188DAFE}" destId="{F1D806DB-F5D4-467F-B1FC-4213A520A844}" srcOrd="2" destOrd="0" presId="urn:microsoft.com/office/officeart/2018/2/layout/IconLabelList"/>
    <dgm:cxn modelId="{D6CA3849-A93C-4180-ADC1-BFEC10523C00}" type="presParOf" srcId="{52906D57-7077-4411-98B6-5B533AAFA80C}" destId="{C53B264B-6319-4F54-9345-8109EF6B2842}" srcOrd="3" destOrd="0" presId="urn:microsoft.com/office/officeart/2018/2/layout/IconLabelList"/>
    <dgm:cxn modelId="{5AAF3B70-2618-47A5-B8F5-B069DF97CC71}" type="presParOf" srcId="{52906D57-7077-4411-98B6-5B533AAFA80C}" destId="{63064EAA-442D-42CF-917E-C4E0DB422DD0}" srcOrd="4" destOrd="0" presId="urn:microsoft.com/office/officeart/2018/2/layout/IconLabelList"/>
    <dgm:cxn modelId="{A4EBB787-E409-4A2E-A742-A19792D09BA7}" type="presParOf" srcId="{63064EAA-442D-42CF-917E-C4E0DB422DD0}" destId="{7E5E3B04-2BDC-4D92-BB2E-AC6ED8B6A5DA}" srcOrd="0" destOrd="0" presId="urn:microsoft.com/office/officeart/2018/2/layout/IconLabelList"/>
    <dgm:cxn modelId="{365335BA-8171-43BB-B6D7-BC99D7DFC736}" type="presParOf" srcId="{63064EAA-442D-42CF-917E-C4E0DB422DD0}" destId="{31670794-7382-40BE-9D31-EC6C0907412B}" srcOrd="1" destOrd="0" presId="urn:microsoft.com/office/officeart/2018/2/layout/IconLabelList"/>
    <dgm:cxn modelId="{A08B7F04-9CEE-4C4C-B331-60AA029AA218}" type="presParOf" srcId="{63064EAA-442D-42CF-917E-C4E0DB422DD0}" destId="{8805799A-B64A-4A39-A578-8C1DB41BEDF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07F136-86A9-48C4-9149-8761A2037916}">
      <dsp:nvSpPr>
        <dsp:cNvPr id="0" name=""/>
        <dsp:cNvSpPr/>
      </dsp:nvSpPr>
      <dsp:spPr>
        <a:xfrm>
          <a:off x="1120444" y="988090"/>
          <a:ext cx="1284307" cy="128430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979D1E-F828-414B-B2B6-3653BD040DFC}">
      <dsp:nvSpPr>
        <dsp:cNvPr id="0" name=""/>
        <dsp:cNvSpPr/>
      </dsp:nvSpPr>
      <dsp:spPr>
        <a:xfrm>
          <a:off x="335589" y="2626165"/>
          <a:ext cx="285401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Handlingsplaner for alle enheter har frist for ferdigstilling 1.oktober</a:t>
          </a:r>
        </a:p>
      </dsp:txBody>
      <dsp:txXfrm>
        <a:off x="335589" y="2626165"/>
        <a:ext cx="2854017" cy="720000"/>
      </dsp:txXfrm>
    </dsp:sp>
    <dsp:sp modelId="{FB7EF34B-5746-4208-8383-B20BC45E34A8}">
      <dsp:nvSpPr>
        <dsp:cNvPr id="0" name=""/>
        <dsp:cNvSpPr/>
      </dsp:nvSpPr>
      <dsp:spPr>
        <a:xfrm>
          <a:off x="4473914" y="988090"/>
          <a:ext cx="1284307" cy="128430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D806DB-F5D4-467F-B1FC-4213A520A844}">
      <dsp:nvSpPr>
        <dsp:cNvPr id="0" name=""/>
        <dsp:cNvSpPr/>
      </dsp:nvSpPr>
      <dsp:spPr>
        <a:xfrm>
          <a:off x="3706754" y="2620268"/>
          <a:ext cx="285401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Nå skal handlingsplanene realiseres og følges opp i de respektive enheter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3706754" y="2620268"/>
        <a:ext cx="2854017" cy="720000"/>
      </dsp:txXfrm>
    </dsp:sp>
    <dsp:sp modelId="{7E5E3B04-2BDC-4D92-BB2E-AC6ED8B6A5DA}">
      <dsp:nvSpPr>
        <dsp:cNvPr id="0" name=""/>
        <dsp:cNvSpPr/>
      </dsp:nvSpPr>
      <dsp:spPr>
        <a:xfrm>
          <a:off x="7827384" y="988090"/>
          <a:ext cx="1284307" cy="128430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05799A-B64A-4A39-A578-8C1DB41BEDF3}">
      <dsp:nvSpPr>
        <dsp:cNvPr id="0" name=""/>
        <dsp:cNvSpPr/>
      </dsp:nvSpPr>
      <dsp:spPr>
        <a:xfrm>
          <a:off x="7042529" y="2626165"/>
          <a:ext cx="2854017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Fakultetet vil vurdere hvordan handlingsplanene skal jobbes videre med i ledergrupper og </a:t>
          </a:r>
          <a:r>
            <a:rPr lang="nb-NO" sz="1100" kern="1200" dirty="0" err="1"/>
            <a:t>Lamu</a:t>
          </a:r>
          <a:r>
            <a:rPr lang="nb-NO" sz="1100" kern="1200" dirty="0"/>
            <a:t>.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kern="1200" dirty="0"/>
            <a:t>Arbeidet med ARK skal evalueres og erfaringer skal deles på tvers av enheter</a:t>
          </a:r>
          <a:endParaRPr lang="en-US" sz="1100" kern="1200" dirty="0"/>
        </a:p>
      </dsp:txBody>
      <dsp:txXfrm>
        <a:off x="7042529" y="2626165"/>
        <a:ext cx="2854017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8816A-DD05-4CE3-A54B-ABBBADB8AF40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C354B-A47A-4B39-B118-AAB745CAEE1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2341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757415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C729D1-9DED-5C67-11F7-0B050DF40E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70AC2F4-FFC7-CF6C-4A58-46EDC02E83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7896DB8-215B-D59F-D33F-9CE64D8B0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DA556-35F2-4F90-A318-41AFEE07E590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C6DEF5C-043D-B9B5-4E43-4091AAF3A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E49C678-63EF-DCF9-7C83-61EE68E36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53C3-90C9-4688-8AC1-35E6A7278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4238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56402D-063E-CFF6-F84C-1DB72083E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3E7EDB-9B3E-1F0C-85FA-6DA60A708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E04537-601C-EFE5-8F02-6BF735549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DA556-35F2-4F90-A318-41AFEE07E590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2DFE406-58B3-B195-B67A-8AE0ADC38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73B8775-2AE0-F643-3B0F-9BFBB8128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53C3-90C9-4688-8AC1-35E6A7278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8182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956D72-A3D1-908B-51FF-51EAC3112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9648D40-E114-34AC-8F3C-D78B05539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EF04E51-9E22-8A79-F4B1-39453B0F5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DA556-35F2-4F90-A318-41AFEE07E590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1FC3F1D-6923-EE36-1DD3-DF75E183E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C60698D-DE3F-7165-6BE2-F17BB2317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53C3-90C9-4688-8AC1-35E6A7278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9374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2FEC10-01B0-AECE-23E6-5DD139EF9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D9D31C-C438-4311-C6A6-BACD4FA3F7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BB02889-C301-2CBA-A111-6CB09B3626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5326A10-0344-594B-EF91-B8E0347BA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DA556-35F2-4F90-A318-41AFEE07E590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72FAF82-7AF0-68C5-04B0-7FED57978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5286892-9467-1EAA-6290-AC59AD521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53C3-90C9-4688-8AC1-35E6A7278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1523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A730BA-9EBD-D301-1CC0-2215074D2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D9666B0-59B9-2EF8-3869-B8183754F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F00EBFD-E2BE-0523-3654-19BAFFEE45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8EAE70D-FF5E-6278-CE59-49FF954E9B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8F7A0E1-D950-C42E-36CA-29297923A7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81A079F-B2AC-A96A-88A8-7EDBEA0C9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DA556-35F2-4F90-A318-41AFEE07E590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321E2E8-D8DE-9ABF-3CB4-C6B949459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3ABD60A-21CA-80CD-C998-765D8BD6A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53C3-90C9-4688-8AC1-35E6A7278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0220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764563-7EBB-C7D3-4C3B-A163257F7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D610220-8552-ECF8-4EC0-AA96C67EF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DA556-35F2-4F90-A318-41AFEE07E590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2A0F4FC-0B06-5A67-6B9C-1037F0CF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431B4EA-BC52-8495-C673-8BA6AA604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53C3-90C9-4688-8AC1-35E6A7278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6354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F916131-66A0-AFFF-D494-964A5EE35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DA556-35F2-4F90-A318-41AFEE07E590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AE62847-97FA-3830-7AEF-19C392C90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856E75A-088E-6728-6820-0C59B2E70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53C3-90C9-4688-8AC1-35E6A7278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4618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AF190B-C756-641E-1D23-823881365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1E8CE8-9D6F-1E88-31EB-918BBF5A6B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3502C6E-8D2F-D6AE-7036-8EA575616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43AC756-4F7A-730B-272A-82AEE4CA8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DA556-35F2-4F90-A318-41AFEE07E590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993D14D-3C93-76A7-7A73-8BB188573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1DDA98E-2B9E-3F06-CE6D-46C293F18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53C3-90C9-4688-8AC1-35E6A7278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8541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4EDC41-644A-D548-B23F-9BB65CE0F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6F1BD35-B671-CCB3-E532-84468EDA5F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FB2C373-8A2C-2A43-6D7A-649BDC6B8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527B12E-E2AC-4536-83BC-24256BCC1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DA556-35F2-4F90-A318-41AFEE07E590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AFCCFDA-5165-1B51-AC65-C3D8CF3CE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E03843B-2760-4716-1386-4AED195D7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53C3-90C9-4688-8AC1-35E6A7278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3507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F92C3D-12C2-BD1D-9E99-987B2D5CA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41559D3-7653-7764-1915-1164B33775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F4062FE-73B7-8BB4-460B-E0C0795B6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DA556-35F2-4F90-A318-41AFEE07E590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BEAF110-5E86-AED5-D2A4-21A1404C9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65867BF-5C87-6175-4B00-A3641FAA0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53C3-90C9-4688-8AC1-35E6A7278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5494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3F7BF59-8715-6407-96AE-A975CBB5FA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2B5F7F5-DB87-42A4-9E2B-C16C4963B0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D902D2-1955-22A1-CD9A-352AF9F2C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DA556-35F2-4F90-A318-41AFEE07E590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81C4636-81CD-A1A2-25B8-583F8FDEC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FDAA505-BE4D-3EA4-BC9D-97A63449F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253C3-90C9-4688-8AC1-35E6A7278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7000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E9977E3-8B9D-FE63-DE31-FD5D12F34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B050A29-1C7C-E124-6794-DD3E1919D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98A51E6-3E19-C780-DE2F-DB0C72B9C2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DA556-35F2-4F90-A318-41AFEE07E590}" type="datetimeFigureOut">
              <a:rPr lang="nb-NO" smtClean="0"/>
              <a:t>19.09.2024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CB0AE5B-16DA-64B5-1476-3B52CE894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57BD8CF-A2C2-4D5D-5CD8-8521B02C19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253C3-90C9-4688-8AC1-35E6A7278A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6246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F2A0935-B419-38E6-349D-8ED81F5CC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600" y="1939159"/>
            <a:ext cx="7644627" cy="2751086"/>
          </a:xfrm>
        </p:spPr>
        <p:txBody>
          <a:bodyPr>
            <a:normAutofit/>
          </a:bodyPr>
          <a:lstStyle/>
          <a:p>
            <a:pPr algn="r"/>
            <a:r>
              <a:rPr lang="nb-NO" dirty="0"/>
              <a:t>ARK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4B88218-637F-863F-678B-B59D9BABCA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4782320"/>
            <a:ext cx="7644627" cy="1329443"/>
          </a:xfrm>
        </p:spPr>
        <p:txBody>
          <a:bodyPr>
            <a:normAutofit/>
          </a:bodyPr>
          <a:lstStyle/>
          <a:p>
            <a:pPr algn="r"/>
            <a:r>
              <a:rPr lang="nb-NO" dirty="0"/>
              <a:t>Videre arbeid med ark undersøkelsen</a:t>
            </a:r>
            <a:endParaRPr lang="nb-NO"/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0EB4F5E5-F26D-E673-A2CD-0D864C4B9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672" y="2622872"/>
            <a:ext cx="1714928" cy="84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03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6A7B2B2-FE6E-0880-7702-43C7659A0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endParaRPr lang="nb-NO" sz="48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8E825C-B1C3-932F-E739-01CEB99C7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b="1" dirty="0"/>
              <a:t>Leder og verneombud har samarbeidet i alle stegene av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Undersøkelsen ble sendt ut til alle ansatte i perioden 12.feb til 03.mars.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I perioden etter dette har lokale enheter arbeidet med sine resultater.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Ansattgruppene har </a:t>
            </a:r>
            <a:r>
              <a:rPr lang="nb-NO" sz="2400" b="1" dirty="0"/>
              <a:t>kartlagt</a:t>
            </a:r>
            <a:r>
              <a:rPr lang="nb-NO" sz="2400" dirty="0"/>
              <a:t> hvilke områder de bør fokusere på å forbedre eller bevare.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 Overordnet mål er å </a:t>
            </a:r>
            <a:r>
              <a:rPr lang="nb-NO" sz="2400" b="1" dirty="0"/>
              <a:t>utvikle tiltak </a:t>
            </a:r>
            <a:r>
              <a:rPr lang="nb-NO" sz="2400" dirty="0"/>
              <a:t>med formål om å bidra til et godt arbeidsmiljø. Tiltakene resulterer i en </a:t>
            </a:r>
            <a:r>
              <a:rPr lang="nb-NO" sz="2400" b="1" dirty="0"/>
              <a:t>handlingsplan</a:t>
            </a:r>
            <a:r>
              <a:rPr lang="nb-NO" sz="2400" dirty="0"/>
              <a:t> som skal realiseres i enheten og </a:t>
            </a:r>
            <a:r>
              <a:rPr lang="nb-NO" sz="2400" b="1" dirty="0"/>
              <a:t>evalueres</a:t>
            </a:r>
            <a:r>
              <a:rPr lang="nb-NO" sz="2400" dirty="0"/>
              <a:t> frem mot neste ARK-undersøkelse.</a:t>
            </a:r>
          </a:p>
          <a:p>
            <a:pPr marL="0" indent="0">
              <a:buNone/>
            </a:pPr>
            <a:endParaRPr lang="nb-NO" sz="22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A453A68-98ED-6856-542F-48AA80B69E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382" y="1167497"/>
            <a:ext cx="4925771" cy="3014880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A2559235-379D-2393-7C00-72862A6135E3}"/>
              </a:ext>
            </a:extLst>
          </p:cNvPr>
          <p:cNvSpPr txBox="1">
            <a:spLocks/>
          </p:cNvSpPr>
          <p:nvPr/>
        </p:nvSpPr>
        <p:spPr>
          <a:xfrm>
            <a:off x="423948" y="215185"/>
            <a:ext cx="10232136" cy="1014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 dirty="0"/>
              <a:t>Arbeidet med ARK – Dets faser og formål</a:t>
            </a:r>
          </a:p>
        </p:txBody>
      </p:sp>
    </p:spTree>
    <p:extLst>
      <p:ext uri="{BB962C8B-B14F-4D97-AF65-F5344CB8AC3E}">
        <p14:creationId xmlns:p14="http://schemas.microsoft.com/office/powerpoint/2010/main" val="77421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7908" y="2023110"/>
            <a:ext cx="2678285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ARK </a:t>
            </a:r>
            <a:r>
              <a:rPr lang="en-US" sz="3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resultater</a:t>
            </a: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for  </a:t>
            </a: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SV </a:t>
            </a:r>
            <a:r>
              <a:rPr lang="en-US" sz="3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Fakultetet</a:t>
            </a: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- </a:t>
            </a:r>
            <a:r>
              <a:rPr lang="en-US" sz="3400" b="1" u="sng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oppsummert</a:t>
            </a: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38" y="1628974"/>
            <a:ext cx="7608304" cy="367100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318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EFEF19C-AC0C-60B6-6977-691DA67A5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Hva nå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C213E9-EDFB-833A-9187-55B626D32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nb-NO" dirty="0"/>
              <a:t>De fleste er nå i fase 4 av ARK, og er ferdig med eller klar for å ferdigstille og realisere handlingsplan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b="1" dirty="0"/>
              <a:t>15. september: </a:t>
            </a:r>
            <a:r>
              <a:rPr lang="nb-NO" dirty="0"/>
              <a:t>frist for evaluering av arbeidet med ark-undersøkelsen til ARK sekretariatet sentralt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b="1" dirty="0"/>
              <a:t>1. oktober</a:t>
            </a:r>
            <a:r>
              <a:rPr lang="nb-NO" dirty="0"/>
              <a:t>: Frist for alle enheter for utvikling og levering av handlingsplan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01725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D1A2CED-DA9B-4CCF-8215-CFC65FE71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62DFC44-A40C-4573-9230-B3EDB3EC8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260019"/>
            <a:ext cx="11167447" cy="5933012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2508217-2D91-B8CE-6343-200FEF226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09521"/>
            <a:ext cx="10232136" cy="1014984"/>
          </a:xfrm>
        </p:spPr>
        <p:txBody>
          <a:bodyPr>
            <a:normAutofit/>
          </a:bodyPr>
          <a:lstStyle/>
          <a:p>
            <a:r>
              <a:rPr lang="nb-NO" sz="4000" dirty="0"/>
              <a:t>Veien videre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589D35-CF9F-4DE9-A792-8571A09E9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658327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31BFB557-60A2-5BE8-059D-5E46624C4F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0320576"/>
              </p:ext>
            </p:extLst>
          </p:nvPr>
        </p:nvGraphicFramePr>
        <p:xfrm>
          <a:off x="1115568" y="1673352"/>
          <a:ext cx="10232136" cy="433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7724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3135</TotalTime>
  <Words>214</Words>
  <Application>Microsoft Office PowerPoint</Application>
  <PresentationFormat>Widescreen</PresentationFormat>
  <Paragraphs>20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Office-tema</vt:lpstr>
      <vt:lpstr>ARK</vt:lpstr>
      <vt:lpstr>PowerPoint Presentation</vt:lpstr>
      <vt:lpstr>ARK resultater for   SV Fakultetet - oppsummert </vt:lpstr>
      <vt:lpstr>Hva nå</vt:lpstr>
      <vt:lpstr>Veien videre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ARK</dc:title>
  <dc:creator>Gerd Merete Knutsmoen</dc:creator>
  <cp:lastModifiedBy>Gudleik Grimstad</cp:lastModifiedBy>
  <cp:revision>11</cp:revision>
  <dcterms:created xsi:type="dcterms:W3CDTF">2024-09-11T17:58:55Z</dcterms:created>
  <dcterms:modified xsi:type="dcterms:W3CDTF">2024-09-19T11:53:42Z</dcterms:modified>
</cp:coreProperties>
</file>