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57"/>
  </p:notesMasterIdLst>
  <p:handoutMasterIdLst>
    <p:handoutMasterId r:id="rId58"/>
  </p:handoutMasterIdLst>
  <p:sldIdLst>
    <p:sldId id="256" r:id="rId6"/>
    <p:sldId id="291" r:id="rId7"/>
    <p:sldId id="257" r:id="rId8"/>
    <p:sldId id="262" r:id="rId9"/>
    <p:sldId id="266" r:id="rId10"/>
    <p:sldId id="263" r:id="rId11"/>
    <p:sldId id="546" r:id="rId12"/>
    <p:sldId id="539" r:id="rId13"/>
    <p:sldId id="540" r:id="rId14"/>
    <p:sldId id="541" r:id="rId15"/>
    <p:sldId id="542" r:id="rId16"/>
    <p:sldId id="543" r:id="rId17"/>
    <p:sldId id="271" r:id="rId18"/>
    <p:sldId id="299" r:id="rId19"/>
    <p:sldId id="531" r:id="rId20"/>
    <p:sldId id="261" r:id="rId21"/>
    <p:sldId id="260" r:id="rId22"/>
    <p:sldId id="532" r:id="rId23"/>
    <p:sldId id="506" r:id="rId24"/>
    <p:sldId id="515" r:id="rId25"/>
    <p:sldId id="538" r:id="rId26"/>
    <p:sldId id="528" r:id="rId27"/>
    <p:sldId id="494" r:id="rId28"/>
    <p:sldId id="549" r:id="rId29"/>
    <p:sldId id="270" r:id="rId30"/>
    <p:sldId id="272" r:id="rId31"/>
    <p:sldId id="295" r:id="rId32"/>
    <p:sldId id="294" r:id="rId33"/>
    <p:sldId id="279" r:id="rId34"/>
    <p:sldId id="298" r:id="rId35"/>
    <p:sldId id="297" r:id="rId36"/>
    <p:sldId id="544" r:id="rId37"/>
    <p:sldId id="553" r:id="rId38"/>
    <p:sldId id="265" r:id="rId39"/>
    <p:sldId id="267" r:id="rId40"/>
    <p:sldId id="290" r:id="rId41"/>
    <p:sldId id="545" r:id="rId42"/>
    <p:sldId id="268" r:id="rId43"/>
    <p:sldId id="288" r:id="rId44"/>
    <p:sldId id="269" r:id="rId45"/>
    <p:sldId id="289" r:id="rId46"/>
    <p:sldId id="287" r:id="rId47"/>
    <p:sldId id="286" r:id="rId48"/>
    <p:sldId id="551" r:id="rId49"/>
    <p:sldId id="550" r:id="rId50"/>
    <p:sldId id="285" r:id="rId51"/>
    <p:sldId id="282" r:id="rId52"/>
    <p:sldId id="283" r:id="rId53"/>
    <p:sldId id="284" r:id="rId54"/>
    <p:sldId id="258" r:id="rId55"/>
    <p:sldId id="281" r:id="rId56"/>
  </p:sldIdLst>
  <p:sldSz cx="12192000" cy="6858000"/>
  <p:notesSz cx="6858000" cy="9144000"/>
  <p:custDataLst>
    <p:tags r:id="rId5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11CB7-2A27-4813-8494-192076DC243C}" v="5" dt="2024-04-08T09:56:55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6313" autoAdjust="0"/>
  </p:normalViewPr>
  <p:slideViewPr>
    <p:cSldViewPr snapToGrid="0">
      <p:cViewPr>
        <p:scale>
          <a:sx n="56" d="100"/>
          <a:sy n="56" d="100"/>
        </p:scale>
        <p:origin x="10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microsoft.com/office/2016/11/relationships/changesInfo" Target="changesInfos/changesInfo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gs" Target="tags/tag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ærke Ajaaja Madsen Otzen" userId="04eb4c50-dfa9-4333-b2e2-d673bab6a434" providerId="ADAL" clId="{0CB7BBDF-A571-421C-B818-216ECB832D88}"/>
    <pc:docChg chg="undo custSel addSld delSld modSld">
      <pc:chgData name="Lærke Ajaaja Madsen Otzen" userId="04eb4c50-dfa9-4333-b2e2-d673bab6a434" providerId="ADAL" clId="{0CB7BBDF-A571-421C-B818-216ECB832D88}" dt="2024-04-05T16:18:10.398" v="3181" actId="115"/>
      <pc:docMkLst>
        <pc:docMk/>
      </pc:docMkLst>
      <pc:sldChg chg="delSp modSp mod">
        <pc:chgData name="Lærke Ajaaja Madsen Otzen" userId="04eb4c50-dfa9-4333-b2e2-d673bab6a434" providerId="ADAL" clId="{0CB7BBDF-A571-421C-B818-216ECB832D88}" dt="2024-04-05T16:17:21.233" v="3172" actId="20577"/>
        <pc:sldMkLst>
          <pc:docMk/>
          <pc:sldMk cId="1336131846" sldId="256"/>
        </pc:sldMkLst>
        <pc:spChg chg="mod">
          <ac:chgData name="Lærke Ajaaja Madsen Otzen" userId="04eb4c50-dfa9-4333-b2e2-d673bab6a434" providerId="ADAL" clId="{0CB7BBDF-A571-421C-B818-216ECB832D88}" dt="2024-04-05T16:17:21.233" v="3172" actId="20577"/>
          <ac:spMkLst>
            <pc:docMk/>
            <pc:sldMk cId="1336131846" sldId="256"/>
            <ac:spMk id="36" creationId="{A560B61D-F3D8-FA47-6A7E-782878845368}"/>
          </ac:spMkLst>
        </pc:spChg>
        <pc:spChg chg="mod">
          <ac:chgData name="Lærke Ajaaja Madsen Otzen" userId="04eb4c50-dfa9-4333-b2e2-d673bab6a434" providerId="ADAL" clId="{0CB7BBDF-A571-421C-B818-216ECB832D88}" dt="2024-04-05T13:43:06.033" v="3" actId="20577"/>
          <ac:spMkLst>
            <pc:docMk/>
            <pc:sldMk cId="1336131846" sldId="256"/>
            <ac:spMk id="38" creationId="{E7C9C58F-0D4A-DBAF-820A-A592C58607EA}"/>
          </ac:spMkLst>
        </pc:spChg>
        <pc:spChg chg="del">
          <ac:chgData name="Lærke Ajaaja Madsen Otzen" userId="04eb4c50-dfa9-4333-b2e2-d673bab6a434" providerId="ADAL" clId="{0CB7BBDF-A571-421C-B818-216ECB832D88}" dt="2024-04-05T13:42:55.673" v="0" actId="478"/>
          <ac:spMkLst>
            <pc:docMk/>
            <pc:sldMk cId="1336131846" sldId="256"/>
            <ac:spMk id="44" creationId="{31A44CC7-FC68-9D42-B95C-BDBDE671939D}"/>
          </ac:spMkLst>
        </pc:spChg>
      </pc:sldChg>
      <pc:sldChg chg="modSp mod">
        <pc:chgData name="Lærke Ajaaja Madsen Otzen" userId="04eb4c50-dfa9-4333-b2e2-d673bab6a434" providerId="ADAL" clId="{0CB7BBDF-A571-421C-B818-216ECB832D88}" dt="2024-04-05T16:18:10.398" v="3181" actId="115"/>
        <pc:sldMkLst>
          <pc:docMk/>
          <pc:sldMk cId="2415441161" sldId="257"/>
        </pc:sldMkLst>
        <pc:spChg chg="mod">
          <ac:chgData name="Lærke Ajaaja Madsen Otzen" userId="04eb4c50-dfa9-4333-b2e2-d673bab6a434" providerId="ADAL" clId="{0CB7BBDF-A571-421C-B818-216ECB832D88}" dt="2024-04-05T16:17:50.225" v="3176" actId="1076"/>
          <ac:spMkLst>
            <pc:docMk/>
            <pc:sldMk cId="2415441161" sldId="257"/>
            <ac:spMk id="3" creationId="{86F90BF0-0B61-E0B0-F818-46D651CC59E4}"/>
          </ac:spMkLst>
        </pc:spChg>
        <pc:spChg chg="mod">
          <ac:chgData name="Lærke Ajaaja Madsen Otzen" userId="04eb4c50-dfa9-4333-b2e2-d673bab6a434" providerId="ADAL" clId="{0CB7BBDF-A571-421C-B818-216ECB832D88}" dt="2024-04-05T16:18:00.264" v="3177" actId="115"/>
          <ac:spMkLst>
            <pc:docMk/>
            <pc:sldMk cId="2415441161" sldId="257"/>
            <ac:spMk id="4" creationId="{3CA71289-ACC4-6D53-A298-8C7758C515DE}"/>
          </ac:spMkLst>
        </pc:spChg>
        <pc:spChg chg="mod">
          <ac:chgData name="Lærke Ajaaja Madsen Otzen" userId="04eb4c50-dfa9-4333-b2e2-d673bab6a434" providerId="ADAL" clId="{0CB7BBDF-A571-421C-B818-216ECB832D88}" dt="2024-04-05T16:18:08.081" v="3180" actId="115"/>
          <ac:spMkLst>
            <pc:docMk/>
            <pc:sldMk cId="2415441161" sldId="257"/>
            <ac:spMk id="5" creationId="{E1B9A650-5057-BA2C-EC7D-1EE610B42405}"/>
          </ac:spMkLst>
        </pc:spChg>
        <pc:spChg chg="mod">
          <ac:chgData name="Lærke Ajaaja Madsen Otzen" userId="04eb4c50-dfa9-4333-b2e2-d673bab6a434" providerId="ADAL" clId="{0CB7BBDF-A571-421C-B818-216ECB832D88}" dt="2024-04-05T16:18:02.948" v="3178" actId="115"/>
          <ac:spMkLst>
            <pc:docMk/>
            <pc:sldMk cId="2415441161" sldId="257"/>
            <ac:spMk id="6" creationId="{D384B9EB-585C-CCA4-C1CC-9FF0F63B77D3}"/>
          </ac:spMkLst>
        </pc:spChg>
        <pc:spChg chg="mod">
          <ac:chgData name="Lærke Ajaaja Madsen Otzen" userId="04eb4c50-dfa9-4333-b2e2-d673bab6a434" providerId="ADAL" clId="{0CB7BBDF-A571-421C-B818-216ECB832D88}" dt="2024-04-05T16:18:05.830" v="3179" actId="115"/>
          <ac:spMkLst>
            <pc:docMk/>
            <pc:sldMk cId="2415441161" sldId="257"/>
            <ac:spMk id="7" creationId="{BFCBBF86-821F-DFEB-F898-2EAB2FF64D1F}"/>
          </ac:spMkLst>
        </pc:spChg>
        <pc:spChg chg="mod">
          <ac:chgData name="Lærke Ajaaja Madsen Otzen" userId="04eb4c50-dfa9-4333-b2e2-d673bab6a434" providerId="ADAL" clId="{0CB7BBDF-A571-421C-B818-216ECB832D88}" dt="2024-04-05T16:18:10.398" v="3181" actId="115"/>
          <ac:spMkLst>
            <pc:docMk/>
            <pc:sldMk cId="2415441161" sldId="257"/>
            <ac:spMk id="8" creationId="{9C28FD3F-B264-9E5E-F0D7-37C0B9B26C3F}"/>
          </ac:spMkLst>
        </pc:spChg>
      </pc:sldChg>
      <pc:sldChg chg="delSp mod">
        <pc:chgData name="Lærke Ajaaja Madsen Otzen" userId="04eb4c50-dfa9-4333-b2e2-d673bab6a434" providerId="ADAL" clId="{0CB7BBDF-A571-421C-B818-216ECB832D88}" dt="2024-04-05T13:43:19.276" v="4" actId="478"/>
        <pc:sldMkLst>
          <pc:docMk/>
          <pc:sldMk cId="3811771811" sldId="258"/>
        </pc:sldMkLst>
        <pc:spChg chg="del">
          <ac:chgData name="Lærke Ajaaja Madsen Otzen" userId="04eb4c50-dfa9-4333-b2e2-d673bab6a434" providerId="ADAL" clId="{0CB7BBDF-A571-421C-B818-216ECB832D88}" dt="2024-04-05T13:43:19.276" v="4" actId="478"/>
          <ac:spMkLst>
            <pc:docMk/>
            <pc:sldMk cId="3811771811" sldId="258"/>
            <ac:spMk id="22" creationId="{BFF503DC-EE1E-3AD2-AD85-34D7E2DA53C8}"/>
          </ac:spMkLst>
        </pc:spChg>
      </pc:sldChg>
      <pc:sldChg chg="addSp modSp mod">
        <pc:chgData name="Lærke Ajaaja Madsen Otzen" userId="04eb4c50-dfa9-4333-b2e2-d673bab6a434" providerId="ADAL" clId="{0CB7BBDF-A571-421C-B818-216ECB832D88}" dt="2024-04-05T13:47:23.075" v="170" actId="255"/>
        <pc:sldMkLst>
          <pc:docMk/>
          <pc:sldMk cId="258546609" sldId="260"/>
        </pc:sldMkLst>
        <pc:spChg chg="mod">
          <ac:chgData name="Lærke Ajaaja Madsen Otzen" userId="04eb4c50-dfa9-4333-b2e2-d673bab6a434" providerId="ADAL" clId="{0CB7BBDF-A571-421C-B818-216ECB832D88}" dt="2024-04-05T13:45:34.139" v="146" actId="20577"/>
          <ac:spMkLst>
            <pc:docMk/>
            <pc:sldMk cId="258546609" sldId="260"/>
            <ac:spMk id="3" creationId="{CD10FDEB-FBA5-48FE-1FC3-F86064E0BE85}"/>
          </ac:spMkLst>
        </pc:spChg>
        <pc:spChg chg="add mod">
          <ac:chgData name="Lærke Ajaaja Madsen Otzen" userId="04eb4c50-dfa9-4333-b2e2-d673bab6a434" providerId="ADAL" clId="{0CB7BBDF-A571-421C-B818-216ECB832D88}" dt="2024-04-05T13:47:02.660" v="166" actId="255"/>
          <ac:spMkLst>
            <pc:docMk/>
            <pc:sldMk cId="258546609" sldId="260"/>
            <ac:spMk id="4" creationId="{2D96A249-E2EB-960D-FC59-F9F38B89AB5E}"/>
          </ac:spMkLst>
        </pc:spChg>
        <pc:spChg chg="mod">
          <ac:chgData name="Lærke Ajaaja Madsen Otzen" userId="04eb4c50-dfa9-4333-b2e2-d673bab6a434" providerId="ADAL" clId="{0CB7BBDF-A571-421C-B818-216ECB832D88}" dt="2024-04-05T13:44:49.503" v="18" actId="1076"/>
          <ac:spMkLst>
            <pc:docMk/>
            <pc:sldMk cId="258546609" sldId="260"/>
            <ac:spMk id="6" creationId="{82A11C5A-EB66-C07C-0A89-50DA6E8F151B}"/>
          </ac:spMkLst>
        </pc:spChg>
        <pc:spChg chg="add mod">
          <ac:chgData name="Lærke Ajaaja Madsen Otzen" userId="04eb4c50-dfa9-4333-b2e2-d673bab6a434" providerId="ADAL" clId="{0CB7BBDF-A571-421C-B818-216ECB832D88}" dt="2024-04-05T13:47:11.047" v="168" actId="20577"/>
          <ac:spMkLst>
            <pc:docMk/>
            <pc:sldMk cId="258546609" sldId="260"/>
            <ac:spMk id="7" creationId="{C8739EFC-AD57-D906-D48B-A2715E6013FB}"/>
          </ac:spMkLst>
        </pc:spChg>
        <pc:spChg chg="add mod">
          <ac:chgData name="Lærke Ajaaja Madsen Otzen" userId="04eb4c50-dfa9-4333-b2e2-d673bab6a434" providerId="ADAL" clId="{0CB7BBDF-A571-421C-B818-216ECB832D88}" dt="2024-04-05T13:46:52.448" v="164" actId="255"/>
          <ac:spMkLst>
            <pc:docMk/>
            <pc:sldMk cId="258546609" sldId="260"/>
            <ac:spMk id="8" creationId="{24D225DF-B118-F937-57D8-9BC6B3620BFA}"/>
          </ac:spMkLst>
        </pc:spChg>
        <pc:spChg chg="add mod">
          <ac:chgData name="Lærke Ajaaja Madsen Otzen" userId="04eb4c50-dfa9-4333-b2e2-d673bab6a434" providerId="ADAL" clId="{0CB7BBDF-A571-421C-B818-216ECB832D88}" dt="2024-04-05T13:47:23.075" v="170" actId="255"/>
          <ac:spMkLst>
            <pc:docMk/>
            <pc:sldMk cId="258546609" sldId="260"/>
            <ac:spMk id="9" creationId="{7C8A5B5D-444B-73F6-AEEF-401D2DF6B1E9}"/>
          </ac:spMkLst>
        </pc:spChg>
        <pc:spChg chg="add mod">
          <ac:chgData name="Lærke Ajaaja Madsen Otzen" userId="04eb4c50-dfa9-4333-b2e2-d673bab6a434" providerId="ADAL" clId="{0CB7BBDF-A571-421C-B818-216ECB832D88}" dt="2024-04-05T13:47:16.389" v="169" actId="255"/>
          <ac:spMkLst>
            <pc:docMk/>
            <pc:sldMk cId="258546609" sldId="260"/>
            <ac:spMk id="10" creationId="{8D4ADE30-38C5-08F3-7846-5BF07C53F678}"/>
          </ac:spMkLst>
        </pc:spChg>
        <pc:spChg chg="add mod">
          <ac:chgData name="Lærke Ajaaja Madsen Otzen" userId="04eb4c50-dfa9-4333-b2e2-d673bab6a434" providerId="ADAL" clId="{0CB7BBDF-A571-421C-B818-216ECB832D88}" dt="2024-04-05T13:46:57.141" v="165" actId="255"/>
          <ac:spMkLst>
            <pc:docMk/>
            <pc:sldMk cId="258546609" sldId="260"/>
            <ac:spMk id="12" creationId="{D070AD6C-0FCF-D2CF-E0E1-784C3A530CFD}"/>
          </ac:spMkLst>
        </pc:spChg>
      </pc:sldChg>
      <pc:sldChg chg="addSp delSp modSp mod modClrScheme chgLayout">
        <pc:chgData name="Lærke Ajaaja Madsen Otzen" userId="04eb4c50-dfa9-4333-b2e2-d673bab6a434" providerId="ADAL" clId="{0CB7BBDF-A571-421C-B818-216ECB832D88}" dt="2024-04-05T13:48:12.466" v="180" actId="1076"/>
        <pc:sldMkLst>
          <pc:docMk/>
          <pc:sldMk cId="2162963559" sldId="261"/>
        </pc:sldMkLst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2" creationId="{6A737CBC-CD9E-4C32-9D03-458648FDE5E6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3" creationId="{0B23E4E4-B8FC-983F-F82B-5D337D34E5F8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4" creationId="{DF8231AB-A191-458A-1405-B5F3B1EA9288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5" creationId="{4C7CE5B0-4D61-9138-5706-80DD9E0BCE69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6" creationId="{91F8719B-D10B-F189-13AF-1B3567F399F6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7" creationId="{80EB332D-D21A-5140-6499-4F7F98998EA7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8" creationId="{27D5FBF2-919E-D8AF-0EA1-21B3AF732E8C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9" creationId="{D0CA753F-093D-820B-9788-E77F662BF9D2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10" creationId="{E9E2D64B-1E10-A839-CD6E-7693D52666F3}"/>
          </ac:spMkLst>
        </pc:spChg>
        <pc:spChg chg="del">
          <ac:chgData name="Lærke Ajaaja Madsen Otzen" userId="04eb4c50-dfa9-4333-b2e2-d673bab6a434" providerId="ADAL" clId="{0CB7BBDF-A571-421C-B818-216ECB832D88}" dt="2024-04-05T13:47:43.470" v="171" actId="26606"/>
          <ac:spMkLst>
            <pc:docMk/>
            <pc:sldMk cId="2162963559" sldId="261"/>
            <ac:spMk id="11" creationId="{029353B2-CAE8-1167-1295-1461DDBCBEB1}"/>
          </ac:spMkLst>
        </pc:spChg>
        <pc:spChg chg="add mod ord modVis">
          <ac:chgData name="Lærke Ajaaja Madsen Otzen" userId="04eb4c50-dfa9-4333-b2e2-d673bab6a434" providerId="ADAL" clId="{0CB7BBDF-A571-421C-B818-216ECB832D88}" dt="2024-04-05T13:48:03.946" v="176" actId="26606"/>
          <ac:spMkLst>
            <pc:docMk/>
            <pc:sldMk cId="2162963559" sldId="261"/>
            <ac:spMk id="16" creationId="{DC8B03C5-60F7-2C1B-3E3D-8ED38CB6C54E}"/>
          </ac:spMkLst>
        </pc:spChg>
        <pc:spChg chg="add del mod">
          <ac:chgData name="Lærke Ajaaja Madsen Otzen" userId="04eb4c50-dfa9-4333-b2e2-d673bab6a434" providerId="ADAL" clId="{0CB7BBDF-A571-421C-B818-216ECB832D88}" dt="2024-04-05T13:47:49.121" v="173" actId="478"/>
          <ac:spMkLst>
            <pc:docMk/>
            <pc:sldMk cId="2162963559" sldId="261"/>
            <ac:spMk id="18" creationId="{8E3C2D1C-4535-9515-C10D-DC0E8AA85B0B}"/>
          </ac:spMkLst>
        </pc:spChg>
        <pc:spChg chg="add del mod">
          <ac:chgData name="Lærke Ajaaja Madsen Otzen" userId="04eb4c50-dfa9-4333-b2e2-d673bab6a434" providerId="ADAL" clId="{0CB7BBDF-A571-421C-B818-216ECB832D88}" dt="2024-04-05T13:47:51.015" v="174" actId="478"/>
          <ac:spMkLst>
            <pc:docMk/>
            <pc:sldMk cId="2162963559" sldId="261"/>
            <ac:spMk id="20" creationId="{8EDDF01D-8A70-2766-E4DD-D6A5A089B5B8}"/>
          </ac:spMkLst>
        </pc:spChg>
        <pc:picChg chg="add mod">
          <ac:chgData name="Lærke Ajaaja Madsen Otzen" userId="04eb4c50-dfa9-4333-b2e2-d673bab6a434" providerId="ADAL" clId="{0CB7BBDF-A571-421C-B818-216ECB832D88}" dt="2024-04-05T13:48:12.466" v="180" actId="1076"/>
          <ac:picMkLst>
            <pc:docMk/>
            <pc:sldMk cId="2162963559" sldId="261"/>
            <ac:picMk id="12" creationId="{A7298240-2D30-783F-1CFF-623411C311AE}"/>
          </ac:picMkLst>
        </pc:picChg>
      </pc:sldChg>
      <pc:sldChg chg="addSp delSp modSp new mod modClrScheme chgLayout">
        <pc:chgData name="Lærke Ajaaja Madsen Otzen" userId="04eb4c50-dfa9-4333-b2e2-d673bab6a434" providerId="ADAL" clId="{0CB7BBDF-A571-421C-B818-216ECB832D88}" dt="2024-04-05T13:51:51.401" v="317" actId="1076"/>
        <pc:sldMkLst>
          <pc:docMk/>
          <pc:sldMk cId="3667260487" sldId="262"/>
        </pc:sldMkLst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2" creationId="{4EEFAD63-1CE0-18F5-0920-B1747261EC9C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3" creationId="{AB0D652D-5532-6083-1210-20454CB58AE6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4" creationId="{36171F3B-E187-7805-8372-03799746D257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5" creationId="{6EFB0137-FCC1-6D85-B7FA-4CDB56E93C55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6" creationId="{B87A75DE-5106-281D-4AC8-98719FBD34A7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7" creationId="{B1EA3972-7732-76A3-67E4-85B00EFFDA1D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8" creationId="{455692A3-486E-BAA5-A4FD-67ABB74696BB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9" creationId="{28954A5C-AF95-1229-6F2A-89EEE068F67A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10" creationId="{AD3D3BF5-DA2F-2D9D-8922-8BFFCE1661A9}"/>
          </ac:spMkLst>
        </pc:spChg>
        <pc:spChg chg="add del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11" creationId="{ED1439D6-F1E7-1233-8797-82F98BD283D6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16" creationId="{618F2613-EEB8-0E99-682D-B4F052D0D023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18" creationId="{38B68B80-2E39-BF3E-2B7F-85ACDE23DEA8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20" creationId="{5954EF6C-0D55-A67D-1166-7DE140ED0240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22" creationId="{98BB7D9D-B27E-2C9F-2857-080CADBED6D8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24" creationId="{A5C14053-D749-ACA9-4B9E-070083E91AEE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26" creationId="{5E5F353B-F346-F9A4-8EE1-8DA4692E21A5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28" creationId="{2866E5D4-831A-49C4-CE85-DAB012C2D8E4}"/>
          </ac:spMkLst>
        </pc:spChg>
        <pc:spChg chg="add del mod">
          <ac:chgData name="Lærke Ajaaja Madsen Otzen" userId="04eb4c50-dfa9-4333-b2e2-d673bab6a434" providerId="ADAL" clId="{0CB7BBDF-A571-421C-B818-216ECB832D88}" dt="2024-04-05T13:50:17.099" v="183" actId="26606"/>
          <ac:spMkLst>
            <pc:docMk/>
            <pc:sldMk cId="3667260487" sldId="262"/>
            <ac:spMk id="30" creationId="{ABFF17C2-1AFC-04B1-9957-0BB90BFE3759}"/>
          </ac:spMkLst>
        </pc:spChg>
        <pc:spChg chg="add mod">
          <ac:chgData name="Lærke Ajaaja Madsen Otzen" userId="04eb4c50-dfa9-4333-b2e2-d673bab6a434" providerId="ADAL" clId="{0CB7BBDF-A571-421C-B818-216ECB832D88}" dt="2024-04-05T13:50:17.105" v="184" actId="26606"/>
          <ac:spMkLst>
            <pc:docMk/>
            <pc:sldMk cId="3667260487" sldId="262"/>
            <ac:spMk id="32" creationId="{5F6B7B5F-4BE0-6799-9E2D-34FC680E058B}"/>
          </ac:spMkLst>
        </pc:spChg>
        <pc:spChg chg="add mod">
          <ac:chgData name="Lærke Ajaaja Madsen Otzen" userId="04eb4c50-dfa9-4333-b2e2-d673bab6a434" providerId="ADAL" clId="{0CB7BBDF-A571-421C-B818-216ECB832D88}" dt="2024-04-05T13:51:51.401" v="317" actId="1076"/>
          <ac:spMkLst>
            <pc:docMk/>
            <pc:sldMk cId="3667260487" sldId="262"/>
            <ac:spMk id="33" creationId="{D28058E7-9735-5BB7-6855-FC8F8B58062A}"/>
          </ac:spMkLst>
        </pc:spChg>
        <pc:spChg chg="add mod">
          <ac:chgData name="Lærke Ajaaja Madsen Otzen" userId="04eb4c50-dfa9-4333-b2e2-d673bab6a434" providerId="ADAL" clId="{0CB7BBDF-A571-421C-B818-216ECB832D88}" dt="2024-04-05T13:51:48.884" v="316" actId="1076"/>
          <ac:spMkLst>
            <pc:docMk/>
            <pc:sldMk cId="3667260487" sldId="262"/>
            <ac:spMk id="34" creationId="{776EF77D-2DD5-3EB8-024F-C939CC1BF622}"/>
          </ac:spMkLst>
        </pc:spChg>
      </pc:sldChg>
      <pc:sldChg chg="new">
        <pc:chgData name="Lærke Ajaaja Madsen Otzen" userId="04eb4c50-dfa9-4333-b2e2-d673bab6a434" providerId="ADAL" clId="{0CB7BBDF-A571-421C-B818-216ECB832D88}" dt="2024-04-05T13:51:54.154" v="318" actId="680"/>
        <pc:sldMkLst>
          <pc:docMk/>
          <pc:sldMk cId="45101242" sldId="263"/>
        </pc:sldMkLst>
      </pc:sldChg>
      <pc:sldChg chg="new">
        <pc:chgData name="Lærke Ajaaja Madsen Otzen" userId="04eb4c50-dfa9-4333-b2e2-d673bab6a434" providerId="ADAL" clId="{0CB7BBDF-A571-421C-B818-216ECB832D88}" dt="2024-04-05T13:52:15.108" v="319" actId="680"/>
        <pc:sldMkLst>
          <pc:docMk/>
          <pc:sldMk cId="1467570247" sldId="264"/>
        </pc:sldMkLst>
      </pc:sldChg>
      <pc:sldChg chg="modSp new mod">
        <pc:chgData name="Lærke Ajaaja Madsen Otzen" userId="04eb4c50-dfa9-4333-b2e2-d673bab6a434" providerId="ADAL" clId="{0CB7BBDF-A571-421C-B818-216ECB832D88}" dt="2024-04-05T13:52:33.515" v="379" actId="20577"/>
        <pc:sldMkLst>
          <pc:docMk/>
          <pc:sldMk cId="2382043866" sldId="265"/>
        </pc:sldMkLst>
        <pc:spChg chg="mod">
          <ac:chgData name="Lærke Ajaaja Madsen Otzen" userId="04eb4c50-dfa9-4333-b2e2-d673bab6a434" providerId="ADAL" clId="{0CB7BBDF-A571-421C-B818-216ECB832D88}" dt="2024-04-05T13:52:33.515" v="379" actId="20577"/>
          <ac:spMkLst>
            <pc:docMk/>
            <pc:sldMk cId="2382043866" sldId="265"/>
            <ac:spMk id="4" creationId="{10C6795A-20C8-34CC-1D48-3C5B4F3EAC63}"/>
          </ac:spMkLst>
        </pc:spChg>
      </pc:sldChg>
      <pc:sldChg chg="addSp delSp modSp new mod">
        <pc:chgData name="Lærke Ajaaja Madsen Otzen" userId="04eb4c50-dfa9-4333-b2e2-d673bab6a434" providerId="ADAL" clId="{0CB7BBDF-A571-421C-B818-216ECB832D88}" dt="2024-04-05T13:54:23.834" v="400" actId="1076"/>
        <pc:sldMkLst>
          <pc:docMk/>
          <pc:sldMk cId="835674506" sldId="266"/>
        </pc:sldMkLst>
        <pc:spChg chg="del">
          <ac:chgData name="Lærke Ajaaja Madsen Otzen" userId="04eb4c50-dfa9-4333-b2e2-d673bab6a434" providerId="ADAL" clId="{0CB7BBDF-A571-421C-B818-216ECB832D88}" dt="2024-04-05T13:52:59.187" v="381" actId="478"/>
          <ac:spMkLst>
            <pc:docMk/>
            <pc:sldMk cId="835674506" sldId="266"/>
            <ac:spMk id="3" creationId="{40BCA479-23A4-688B-5129-C4AC4709D201}"/>
          </ac:spMkLst>
        </pc:spChg>
        <pc:spChg chg="del">
          <ac:chgData name="Lærke Ajaaja Madsen Otzen" userId="04eb4c50-dfa9-4333-b2e2-d673bab6a434" providerId="ADAL" clId="{0CB7BBDF-A571-421C-B818-216ECB832D88}" dt="2024-04-05T13:53:01.276" v="382" actId="478"/>
          <ac:spMkLst>
            <pc:docMk/>
            <pc:sldMk cId="835674506" sldId="266"/>
            <ac:spMk id="4" creationId="{CA874184-DC1F-1797-DC15-E6A4A3FBC4AB}"/>
          </ac:spMkLst>
        </pc:spChg>
        <pc:spChg chg="add mod">
          <ac:chgData name="Lærke Ajaaja Madsen Otzen" userId="04eb4c50-dfa9-4333-b2e2-d673bab6a434" providerId="ADAL" clId="{0CB7BBDF-A571-421C-B818-216ECB832D88}" dt="2024-04-05T13:54:23.834" v="400" actId="1076"/>
          <ac:spMkLst>
            <pc:docMk/>
            <pc:sldMk cId="835674506" sldId="266"/>
            <ac:spMk id="7" creationId="{0B13D7FD-91E1-56CD-7B01-B8FE0F657DE3}"/>
          </ac:spMkLst>
        </pc:spChg>
        <pc:picChg chg="add mod">
          <ac:chgData name="Lærke Ajaaja Madsen Otzen" userId="04eb4c50-dfa9-4333-b2e2-d673bab6a434" providerId="ADAL" clId="{0CB7BBDF-A571-421C-B818-216ECB832D88}" dt="2024-04-05T13:54:20.663" v="399" actId="1076"/>
          <ac:picMkLst>
            <pc:docMk/>
            <pc:sldMk cId="835674506" sldId="266"/>
            <ac:picMk id="5" creationId="{3264E704-B5CC-D081-7B15-5ED286C5BAFE}"/>
          </ac:picMkLst>
        </pc:picChg>
      </pc:sldChg>
      <pc:sldChg chg="addSp delSp modSp new mod modClrScheme chgLayout">
        <pc:chgData name="Lærke Ajaaja Madsen Otzen" userId="04eb4c50-dfa9-4333-b2e2-d673bab6a434" providerId="ADAL" clId="{0CB7BBDF-A571-421C-B818-216ECB832D88}" dt="2024-04-05T14:00:07.941" v="408" actId="1076"/>
        <pc:sldMkLst>
          <pc:docMk/>
          <pc:sldMk cId="2506797351" sldId="267"/>
        </pc:sldMkLst>
        <pc:spChg chg="del">
          <ac:chgData name="Lærke Ajaaja Madsen Otzen" userId="04eb4c50-dfa9-4333-b2e2-d673bab6a434" providerId="ADAL" clId="{0CB7BBDF-A571-421C-B818-216ECB832D88}" dt="2024-04-05T13:59:59.773" v="404" actId="26606"/>
          <ac:spMkLst>
            <pc:docMk/>
            <pc:sldMk cId="2506797351" sldId="267"/>
            <ac:spMk id="2" creationId="{D0424748-A55C-A3B5-38F4-DEB008CB4F6A}"/>
          </ac:spMkLst>
        </pc:spChg>
        <pc:spChg chg="mod ord modVis">
          <ac:chgData name="Lærke Ajaaja Madsen Otzen" userId="04eb4c50-dfa9-4333-b2e2-d673bab6a434" providerId="ADAL" clId="{0CB7BBDF-A571-421C-B818-216ECB832D88}" dt="2024-04-05T13:59:59.773" v="404" actId="26606"/>
          <ac:spMkLst>
            <pc:docMk/>
            <pc:sldMk cId="2506797351" sldId="267"/>
            <ac:spMk id="3" creationId="{160FBFA2-B028-1645-306B-B9F47B7670D6}"/>
          </ac:spMkLst>
        </pc:spChg>
        <pc:spChg chg="del">
          <ac:chgData name="Lærke Ajaaja Madsen Otzen" userId="04eb4c50-dfa9-4333-b2e2-d673bab6a434" providerId="ADAL" clId="{0CB7BBDF-A571-421C-B818-216ECB832D88}" dt="2024-04-05T13:59:59.773" v="404" actId="26606"/>
          <ac:spMkLst>
            <pc:docMk/>
            <pc:sldMk cId="2506797351" sldId="267"/>
            <ac:spMk id="4" creationId="{B8E98928-204C-8FB7-BD60-DCB8C703B48A}"/>
          </ac:spMkLst>
        </pc:spChg>
        <pc:spChg chg="del">
          <ac:chgData name="Lærke Ajaaja Madsen Otzen" userId="04eb4c50-dfa9-4333-b2e2-d673bab6a434" providerId="ADAL" clId="{0CB7BBDF-A571-421C-B818-216ECB832D88}" dt="2024-04-05T13:59:55.980" v="403" actId="931"/>
          <ac:spMkLst>
            <pc:docMk/>
            <pc:sldMk cId="2506797351" sldId="267"/>
            <ac:spMk id="5" creationId="{5B1D4866-DE74-64F6-672E-6AB71D2C97CE}"/>
          </ac:spMkLst>
        </pc:spChg>
        <pc:picChg chg="add mod">
          <ac:chgData name="Lærke Ajaaja Madsen Otzen" userId="04eb4c50-dfa9-4333-b2e2-d673bab6a434" providerId="ADAL" clId="{0CB7BBDF-A571-421C-B818-216ECB832D88}" dt="2024-04-05T14:00:07.941" v="408" actId="1076"/>
          <ac:picMkLst>
            <pc:docMk/>
            <pc:sldMk cId="2506797351" sldId="267"/>
            <ac:picMk id="7" creationId="{2B383F18-E663-54C7-9C98-40E7C653CB62}"/>
          </ac:picMkLst>
        </pc:picChg>
      </pc:sldChg>
      <pc:sldChg chg="new del">
        <pc:chgData name="Lærke Ajaaja Madsen Otzen" userId="04eb4c50-dfa9-4333-b2e2-d673bab6a434" providerId="ADAL" clId="{0CB7BBDF-A571-421C-B818-216ECB832D88}" dt="2024-04-05T13:55:00.827" v="401" actId="2696"/>
        <pc:sldMkLst>
          <pc:docMk/>
          <pc:sldMk cId="3154971889" sldId="267"/>
        </pc:sldMkLst>
      </pc:sldChg>
      <pc:sldChg chg="delSp modSp new mod">
        <pc:chgData name="Lærke Ajaaja Madsen Otzen" userId="04eb4c50-dfa9-4333-b2e2-d673bab6a434" providerId="ADAL" clId="{0CB7BBDF-A571-421C-B818-216ECB832D88}" dt="2024-04-05T14:06:12.675" v="571" actId="1076"/>
        <pc:sldMkLst>
          <pc:docMk/>
          <pc:sldMk cId="2411930526" sldId="268"/>
        </pc:sldMkLst>
        <pc:spChg chg="del">
          <ac:chgData name="Lærke Ajaaja Madsen Otzen" userId="04eb4c50-dfa9-4333-b2e2-d673bab6a434" providerId="ADAL" clId="{0CB7BBDF-A571-421C-B818-216ECB832D88}" dt="2024-04-05T14:00:44.122" v="410" actId="478"/>
          <ac:spMkLst>
            <pc:docMk/>
            <pc:sldMk cId="2411930526" sldId="268"/>
            <ac:spMk id="4" creationId="{CABF5850-9A6F-578D-F903-F80B88D9FBDA}"/>
          </ac:spMkLst>
        </pc:spChg>
        <pc:spChg chg="mod">
          <ac:chgData name="Lærke Ajaaja Madsen Otzen" userId="04eb4c50-dfa9-4333-b2e2-d673bab6a434" providerId="ADAL" clId="{0CB7BBDF-A571-421C-B818-216ECB832D88}" dt="2024-04-05T14:06:12.675" v="571" actId="1076"/>
          <ac:spMkLst>
            <pc:docMk/>
            <pc:sldMk cId="2411930526" sldId="268"/>
            <ac:spMk id="5" creationId="{DBE7E213-D703-9175-AC4A-593079D3D1CB}"/>
          </ac:spMkLst>
        </pc:spChg>
        <pc:spChg chg="del">
          <ac:chgData name="Lærke Ajaaja Madsen Otzen" userId="04eb4c50-dfa9-4333-b2e2-d673bab6a434" providerId="ADAL" clId="{0CB7BBDF-A571-421C-B818-216ECB832D88}" dt="2024-04-05T14:00:52.785" v="441" actId="478"/>
          <ac:spMkLst>
            <pc:docMk/>
            <pc:sldMk cId="2411930526" sldId="268"/>
            <ac:spMk id="6" creationId="{3F5422CE-7223-800D-C48B-37DD760BEDB1}"/>
          </ac:spMkLst>
        </pc:spChg>
        <pc:spChg chg="mod">
          <ac:chgData name="Lærke Ajaaja Madsen Otzen" userId="04eb4c50-dfa9-4333-b2e2-d673bab6a434" providerId="ADAL" clId="{0CB7BBDF-A571-421C-B818-216ECB832D88}" dt="2024-04-05T14:05:59.682" v="568" actId="20577"/>
          <ac:spMkLst>
            <pc:docMk/>
            <pc:sldMk cId="2411930526" sldId="268"/>
            <ac:spMk id="7" creationId="{692F5991-EF26-38AC-336B-EDFBCA9FFFAB}"/>
          </ac:spMkLst>
        </pc:spChg>
        <pc:spChg chg="del">
          <ac:chgData name="Lærke Ajaaja Madsen Otzen" userId="04eb4c50-dfa9-4333-b2e2-d673bab6a434" providerId="ADAL" clId="{0CB7BBDF-A571-421C-B818-216ECB832D88}" dt="2024-04-05T14:06:05.081" v="570" actId="478"/>
          <ac:spMkLst>
            <pc:docMk/>
            <pc:sldMk cId="2411930526" sldId="268"/>
            <ac:spMk id="8" creationId="{94B496BF-A793-C391-6A69-B0F63A767C9A}"/>
          </ac:spMkLst>
        </pc:spChg>
        <pc:spChg chg="del">
          <ac:chgData name="Lærke Ajaaja Madsen Otzen" userId="04eb4c50-dfa9-4333-b2e2-d673bab6a434" providerId="ADAL" clId="{0CB7BBDF-A571-421C-B818-216ECB832D88}" dt="2024-04-05T14:06:02.983" v="569" actId="478"/>
          <ac:spMkLst>
            <pc:docMk/>
            <pc:sldMk cId="2411930526" sldId="268"/>
            <ac:spMk id="9" creationId="{ADF8607C-6284-E985-CD72-7AA623C90315}"/>
          </ac:spMkLst>
        </pc:spChg>
      </pc:sldChg>
      <pc:sldChg chg="addSp delSp modSp new mod modClrScheme chgLayout">
        <pc:chgData name="Lærke Ajaaja Madsen Otzen" userId="04eb4c50-dfa9-4333-b2e2-d673bab6a434" providerId="ADAL" clId="{0CB7BBDF-A571-421C-B818-216ECB832D88}" dt="2024-04-05T14:06:44.628" v="575" actId="26606"/>
        <pc:sldMkLst>
          <pc:docMk/>
          <pc:sldMk cId="1748764626" sldId="269"/>
        </pc:sldMkLst>
        <pc:spChg chg="del">
          <ac:chgData name="Lærke Ajaaja Madsen Otzen" userId="04eb4c50-dfa9-4333-b2e2-d673bab6a434" providerId="ADAL" clId="{0CB7BBDF-A571-421C-B818-216ECB832D88}" dt="2024-04-05T14:06:44.628" v="575" actId="26606"/>
          <ac:spMkLst>
            <pc:docMk/>
            <pc:sldMk cId="1748764626" sldId="269"/>
            <ac:spMk id="2" creationId="{1621FE43-C4E6-FAE3-14CB-02B18DF6801C}"/>
          </ac:spMkLst>
        </pc:spChg>
        <pc:spChg chg="mod ord modVis">
          <ac:chgData name="Lærke Ajaaja Madsen Otzen" userId="04eb4c50-dfa9-4333-b2e2-d673bab6a434" providerId="ADAL" clId="{0CB7BBDF-A571-421C-B818-216ECB832D88}" dt="2024-04-05T14:06:44.628" v="575" actId="26606"/>
          <ac:spMkLst>
            <pc:docMk/>
            <pc:sldMk cId="1748764626" sldId="269"/>
            <ac:spMk id="3" creationId="{ED1F7628-4C51-B913-1C2C-6898F2DF5792}"/>
          </ac:spMkLst>
        </pc:spChg>
        <pc:spChg chg="del">
          <ac:chgData name="Lærke Ajaaja Madsen Otzen" userId="04eb4c50-dfa9-4333-b2e2-d673bab6a434" providerId="ADAL" clId="{0CB7BBDF-A571-421C-B818-216ECB832D88}" dt="2024-04-05T14:06:44.628" v="575" actId="26606"/>
          <ac:spMkLst>
            <pc:docMk/>
            <pc:sldMk cId="1748764626" sldId="269"/>
            <ac:spMk id="4" creationId="{E0694573-B886-DFF2-D838-66E58F656614}"/>
          </ac:spMkLst>
        </pc:spChg>
        <pc:spChg chg="del">
          <ac:chgData name="Lærke Ajaaja Madsen Otzen" userId="04eb4c50-dfa9-4333-b2e2-d673bab6a434" providerId="ADAL" clId="{0CB7BBDF-A571-421C-B818-216ECB832D88}" dt="2024-04-05T14:06:41.028" v="574" actId="478"/>
          <ac:spMkLst>
            <pc:docMk/>
            <pc:sldMk cId="1748764626" sldId="269"/>
            <ac:spMk id="5" creationId="{FA7DEB7C-2B0A-1FC8-7E8D-F714BF02BEAC}"/>
          </ac:spMkLst>
        </pc:spChg>
        <pc:spChg chg="del">
          <ac:chgData name="Lærke Ajaaja Madsen Otzen" userId="04eb4c50-dfa9-4333-b2e2-d673bab6a434" providerId="ADAL" clId="{0CB7BBDF-A571-421C-B818-216ECB832D88}" dt="2024-04-05T14:06:38.542" v="573"/>
          <ac:spMkLst>
            <pc:docMk/>
            <pc:sldMk cId="1748764626" sldId="269"/>
            <ac:spMk id="6" creationId="{46F24A4E-D1EE-ED46-30D1-E591F463A696}"/>
          </ac:spMkLst>
        </pc:spChg>
        <pc:picChg chg="add mod">
          <ac:chgData name="Lærke Ajaaja Madsen Otzen" userId="04eb4c50-dfa9-4333-b2e2-d673bab6a434" providerId="ADAL" clId="{0CB7BBDF-A571-421C-B818-216ECB832D88}" dt="2024-04-05T14:06:44.628" v="575" actId="26606"/>
          <ac:picMkLst>
            <pc:docMk/>
            <pc:sldMk cId="1748764626" sldId="269"/>
            <ac:picMk id="7" creationId="{36830271-D92D-0172-5B51-971CE8AD2503}"/>
          </ac:picMkLst>
        </pc:picChg>
      </pc:sldChg>
      <pc:sldChg chg="modSp new mod">
        <pc:chgData name="Lærke Ajaaja Madsen Otzen" userId="04eb4c50-dfa9-4333-b2e2-d673bab6a434" providerId="ADAL" clId="{0CB7BBDF-A571-421C-B818-216ECB832D88}" dt="2024-04-05T14:07:49.830" v="583" actId="1076"/>
        <pc:sldMkLst>
          <pc:docMk/>
          <pc:sldMk cId="1544385618" sldId="270"/>
        </pc:sldMkLst>
        <pc:spChg chg="mod">
          <ac:chgData name="Lærke Ajaaja Madsen Otzen" userId="04eb4c50-dfa9-4333-b2e2-d673bab6a434" providerId="ADAL" clId="{0CB7BBDF-A571-421C-B818-216ECB832D88}" dt="2024-04-05T14:07:46.007" v="582" actId="1076"/>
          <ac:spMkLst>
            <pc:docMk/>
            <pc:sldMk cId="1544385618" sldId="270"/>
            <ac:spMk id="6" creationId="{71CFF32B-295D-2FF5-1645-3CA436208646}"/>
          </ac:spMkLst>
        </pc:spChg>
        <pc:spChg chg="mod">
          <ac:chgData name="Lærke Ajaaja Madsen Otzen" userId="04eb4c50-dfa9-4333-b2e2-d673bab6a434" providerId="ADAL" clId="{0CB7BBDF-A571-421C-B818-216ECB832D88}" dt="2024-04-05T14:07:49.830" v="583" actId="1076"/>
          <ac:spMkLst>
            <pc:docMk/>
            <pc:sldMk cId="1544385618" sldId="270"/>
            <ac:spMk id="7" creationId="{31BC2363-03A3-C5FA-8E71-E701FF1BDC27}"/>
          </ac:spMkLst>
        </pc:spChg>
      </pc:sldChg>
      <pc:sldChg chg="addSp delSp modSp new del mod">
        <pc:chgData name="Lærke Ajaaja Madsen Otzen" userId="04eb4c50-dfa9-4333-b2e2-d673bab6a434" providerId="ADAL" clId="{0CB7BBDF-A571-421C-B818-216ECB832D88}" dt="2024-04-05T14:09:12.418" v="591" actId="47"/>
        <pc:sldMkLst>
          <pc:docMk/>
          <pc:sldMk cId="407817703" sldId="271"/>
        </pc:sldMkLst>
        <pc:spChg chg="mod">
          <ac:chgData name="Lærke Ajaaja Madsen Otzen" userId="04eb4c50-dfa9-4333-b2e2-d673bab6a434" providerId="ADAL" clId="{0CB7BBDF-A571-421C-B818-216ECB832D88}" dt="2024-04-05T14:08:25.085" v="586" actId="1076"/>
          <ac:spMkLst>
            <pc:docMk/>
            <pc:sldMk cId="407817703" sldId="271"/>
            <ac:spMk id="3" creationId="{324BA9FD-4A4C-C81F-7028-E3502CEE2904}"/>
          </ac:spMkLst>
        </pc:spChg>
        <pc:spChg chg="del">
          <ac:chgData name="Lærke Ajaaja Madsen Otzen" userId="04eb4c50-dfa9-4333-b2e2-d673bab6a434" providerId="ADAL" clId="{0CB7BBDF-A571-421C-B818-216ECB832D88}" dt="2024-04-05T14:08:20.986" v="585" actId="478"/>
          <ac:spMkLst>
            <pc:docMk/>
            <pc:sldMk cId="407817703" sldId="271"/>
            <ac:spMk id="4" creationId="{14D14144-09DC-2897-F808-E670719A05AA}"/>
          </ac:spMkLst>
        </pc:spChg>
        <pc:spChg chg="add del mod">
          <ac:chgData name="Lærke Ajaaja Madsen Otzen" userId="04eb4c50-dfa9-4333-b2e2-d673bab6a434" providerId="ADAL" clId="{0CB7BBDF-A571-421C-B818-216ECB832D88}" dt="2024-04-05T14:09:04.003" v="589" actId="478"/>
          <ac:spMkLst>
            <pc:docMk/>
            <pc:sldMk cId="407817703" sldId="271"/>
            <ac:spMk id="5" creationId="{1C57775A-2C04-9D45-8B7D-CDBA63A525DF}"/>
          </ac:spMkLst>
        </pc:spChg>
      </pc:sldChg>
      <pc:sldChg chg="modSp add mod">
        <pc:chgData name="Lærke Ajaaja Madsen Otzen" userId="04eb4c50-dfa9-4333-b2e2-d673bab6a434" providerId="ADAL" clId="{0CB7BBDF-A571-421C-B818-216ECB832D88}" dt="2024-04-05T14:10:32.952" v="614" actId="403"/>
        <pc:sldMkLst>
          <pc:docMk/>
          <pc:sldMk cId="0" sldId="272"/>
        </pc:sldMkLst>
        <pc:spChg chg="mod">
          <ac:chgData name="Lærke Ajaaja Madsen Otzen" userId="04eb4c50-dfa9-4333-b2e2-d673bab6a434" providerId="ADAL" clId="{0CB7BBDF-A571-421C-B818-216ECB832D88}" dt="2024-04-05T14:09:49.354" v="596" actId="1076"/>
          <ac:spMkLst>
            <pc:docMk/>
            <pc:sldMk cId="0" sldId="272"/>
            <ac:spMk id="2" creationId="{75D3A6FD-9B1A-43AF-B63A-91CDD434B639}"/>
          </ac:spMkLst>
        </pc:spChg>
        <pc:spChg chg="mod">
          <ac:chgData name="Lærke Ajaaja Madsen Otzen" userId="04eb4c50-dfa9-4333-b2e2-d673bab6a434" providerId="ADAL" clId="{0CB7BBDF-A571-421C-B818-216ECB832D88}" dt="2024-04-05T14:09:40.970" v="594" actId="1076"/>
          <ac:spMkLst>
            <pc:docMk/>
            <pc:sldMk cId="0" sldId="272"/>
            <ac:spMk id="18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4:09:53.250" v="602" actId="403"/>
          <ac:spMkLst>
            <pc:docMk/>
            <pc:sldMk cId="0" sldId="272"/>
            <ac:spMk id="21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4:10:25.522" v="612" actId="1076"/>
          <ac:spMkLst>
            <pc:docMk/>
            <pc:sldMk cId="0" sldId="272"/>
            <ac:spMk id="1027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4:10:32.952" v="614" actId="403"/>
          <ac:spMkLst>
            <pc:docMk/>
            <pc:sldMk cId="0" sldId="272"/>
            <ac:spMk id="1029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4:10:10.282" v="603" actId="403"/>
          <ac:spMkLst>
            <pc:docMk/>
            <pc:sldMk cId="0" sldId="272"/>
            <ac:spMk id="1031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4:10:27.913" v="613" actId="403"/>
          <ac:spMkLst>
            <pc:docMk/>
            <pc:sldMk cId="0" sldId="272"/>
            <ac:spMk id="1032" creationId="{00000000-0000-0000-0000-000000000000}"/>
          </ac:spMkLst>
        </pc:spChg>
      </pc:sldChg>
      <pc:sldChg chg="add del">
        <pc:chgData name="Lærke Ajaaja Madsen Otzen" userId="04eb4c50-dfa9-4333-b2e2-d673bab6a434" providerId="ADAL" clId="{0CB7BBDF-A571-421C-B818-216ECB832D88}" dt="2024-04-05T14:13:41.919" v="637" actId="2696"/>
        <pc:sldMkLst>
          <pc:docMk/>
          <pc:sldMk cId="0" sldId="273"/>
        </pc:sldMkLst>
      </pc:sldChg>
      <pc:sldChg chg="modSp add mod">
        <pc:chgData name="Lærke Ajaaja Madsen Otzen" userId="04eb4c50-dfa9-4333-b2e2-d673bab6a434" providerId="ADAL" clId="{0CB7BBDF-A571-421C-B818-216ECB832D88}" dt="2024-04-05T14:13:27.916" v="636" actId="14100"/>
        <pc:sldMkLst>
          <pc:docMk/>
          <pc:sldMk cId="0" sldId="277"/>
        </pc:sldMkLst>
        <pc:spChg chg="mod">
          <ac:chgData name="Lærke Ajaaja Madsen Otzen" userId="04eb4c50-dfa9-4333-b2e2-d673bab6a434" providerId="ADAL" clId="{0CB7BBDF-A571-421C-B818-216ECB832D88}" dt="2024-04-05T14:13:12.812" v="633" actId="1076"/>
          <ac:spMkLst>
            <pc:docMk/>
            <pc:sldMk cId="0" sldId="277"/>
            <ac:spMk id="10" creationId="{00000000-0000-0000-0000-000000000000}"/>
          </ac:spMkLst>
        </pc:spChg>
        <pc:picChg chg="mod">
          <ac:chgData name="Lærke Ajaaja Madsen Otzen" userId="04eb4c50-dfa9-4333-b2e2-d673bab6a434" providerId="ADAL" clId="{0CB7BBDF-A571-421C-B818-216ECB832D88}" dt="2024-04-05T14:13:27.916" v="636" actId="14100"/>
          <ac:picMkLst>
            <pc:docMk/>
            <pc:sldMk cId="0" sldId="277"/>
            <ac:picMk id="3" creationId="{F246EADF-145D-4ADF-B8A2-6E09CEBDCE8D}"/>
          </ac:picMkLst>
        </pc:picChg>
        <pc:picChg chg="mod">
          <ac:chgData name="Lærke Ajaaja Madsen Otzen" userId="04eb4c50-dfa9-4333-b2e2-d673bab6a434" providerId="ADAL" clId="{0CB7BBDF-A571-421C-B818-216ECB832D88}" dt="2024-04-05T14:13:22.827" v="635" actId="1076"/>
          <ac:picMkLst>
            <pc:docMk/>
            <pc:sldMk cId="0" sldId="277"/>
            <ac:picMk id="5" creationId="{FB749238-B63E-3988-3830-ECAA14E5470E}"/>
          </ac:picMkLst>
        </pc:picChg>
      </pc:sldChg>
      <pc:sldChg chg="modSp add mod">
        <pc:chgData name="Lærke Ajaaja Madsen Otzen" userId="04eb4c50-dfa9-4333-b2e2-d673bab6a434" providerId="ADAL" clId="{0CB7BBDF-A571-421C-B818-216ECB832D88}" dt="2024-04-05T14:13:05.146" v="631" actId="1076"/>
        <pc:sldMkLst>
          <pc:docMk/>
          <pc:sldMk cId="1882434231" sldId="278"/>
        </pc:sldMkLst>
        <pc:spChg chg="mod">
          <ac:chgData name="Lærke Ajaaja Madsen Otzen" userId="04eb4c50-dfa9-4333-b2e2-d673bab6a434" providerId="ADAL" clId="{0CB7BBDF-A571-421C-B818-216ECB832D88}" dt="2024-04-05T14:13:00.558" v="629" actId="1076"/>
          <ac:spMkLst>
            <pc:docMk/>
            <pc:sldMk cId="1882434231" sldId="278"/>
            <ac:spMk id="3" creationId="{422FCAC8-851A-4D97-9B74-A3C4439EB7BC}"/>
          </ac:spMkLst>
        </pc:spChg>
        <pc:picChg chg="mod">
          <ac:chgData name="Lærke Ajaaja Madsen Otzen" userId="04eb4c50-dfa9-4333-b2e2-d673bab6a434" providerId="ADAL" clId="{0CB7BBDF-A571-421C-B818-216ECB832D88}" dt="2024-04-05T14:13:05.146" v="631" actId="1076"/>
          <ac:picMkLst>
            <pc:docMk/>
            <pc:sldMk cId="1882434231" sldId="278"/>
            <ac:picMk id="7" creationId="{612920EE-ADAC-2D42-1A27-987AD28D8E5C}"/>
          </ac:picMkLst>
        </pc:picChg>
      </pc:sldChg>
      <pc:sldChg chg="modSp add mod">
        <pc:chgData name="Lærke Ajaaja Madsen Otzen" userId="04eb4c50-dfa9-4333-b2e2-d673bab6a434" providerId="ADAL" clId="{0CB7BBDF-A571-421C-B818-216ECB832D88}" dt="2024-04-05T14:12:48.070" v="627" actId="403"/>
        <pc:sldMkLst>
          <pc:docMk/>
          <pc:sldMk cId="0" sldId="279"/>
        </pc:sldMkLst>
        <pc:spChg chg="mod">
          <ac:chgData name="Lærke Ajaaja Madsen Otzen" userId="04eb4c50-dfa9-4333-b2e2-d673bab6a434" providerId="ADAL" clId="{0CB7BBDF-A571-421C-B818-216ECB832D88}" dt="2024-04-05T14:12:48.070" v="627" actId="403"/>
          <ac:spMkLst>
            <pc:docMk/>
            <pc:sldMk cId="0" sldId="279"/>
            <ac:spMk id="3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4:12:31.562" v="621" actId="1076"/>
          <ac:spMkLst>
            <pc:docMk/>
            <pc:sldMk cId="0" sldId="279"/>
            <ac:spMk id="6" creationId="{97E80AFD-5D1C-441C-B352-6B8DAE7C9818}"/>
          </ac:spMkLst>
        </pc:spChg>
        <pc:grpChg chg="mod">
          <ac:chgData name="Lærke Ajaaja Madsen Otzen" userId="04eb4c50-dfa9-4333-b2e2-d673bab6a434" providerId="ADAL" clId="{0CB7BBDF-A571-421C-B818-216ECB832D88}" dt="2024-04-05T14:12:27.921" v="620" actId="1076"/>
          <ac:grpSpMkLst>
            <pc:docMk/>
            <pc:sldMk cId="0" sldId="279"/>
            <ac:grpSpMk id="4" creationId="{217C5576-473A-48CE-949B-1FEC5EF3ECF6}"/>
          </ac:grpSpMkLst>
        </pc:grpChg>
      </pc:sldChg>
      <pc:sldChg chg="new del">
        <pc:chgData name="Lærke Ajaaja Madsen Otzen" userId="04eb4c50-dfa9-4333-b2e2-d673bab6a434" providerId="ADAL" clId="{0CB7BBDF-A571-421C-B818-216ECB832D88}" dt="2024-04-05T14:15:01.797" v="644" actId="47"/>
        <pc:sldMkLst>
          <pc:docMk/>
          <pc:sldMk cId="796515448" sldId="280"/>
        </pc:sldMkLst>
      </pc:sldChg>
      <pc:sldChg chg="addSp delSp modSp add mod modClrScheme chgLayout">
        <pc:chgData name="Lærke Ajaaja Madsen Otzen" userId="04eb4c50-dfa9-4333-b2e2-d673bab6a434" providerId="ADAL" clId="{0CB7BBDF-A571-421C-B818-216ECB832D88}" dt="2024-04-05T14:16:34.421" v="683" actId="27636"/>
        <pc:sldMkLst>
          <pc:docMk/>
          <pc:sldMk cId="3272984413" sldId="281"/>
        </pc:sldMkLst>
        <pc:spChg chg="mod">
          <ac:chgData name="Lærke Ajaaja Madsen Otzen" userId="04eb4c50-dfa9-4333-b2e2-d673bab6a434" providerId="ADAL" clId="{0CB7BBDF-A571-421C-B818-216ECB832D88}" dt="2024-04-05T14:15:09.611" v="645" actId="26606"/>
          <ac:spMkLst>
            <pc:docMk/>
            <pc:sldMk cId="3272984413" sldId="281"/>
            <ac:spMk id="2" creationId="{00000000-0000-0000-0000-000000000000}"/>
          </ac:spMkLst>
        </pc:spChg>
        <pc:spChg chg="add del mod">
          <ac:chgData name="Lærke Ajaaja Madsen Otzen" userId="04eb4c50-dfa9-4333-b2e2-d673bab6a434" providerId="ADAL" clId="{0CB7BBDF-A571-421C-B818-216ECB832D88}" dt="2024-04-05T14:16:34.421" v="683" actId="27636"/>
          <ac:spMkLst>
            <pc:docMk/>
            <pc:sldMk cId="3272984413" sldId="281"/>
            <ac:spMk id="3" creationId="{00000000-0000-0000-0000-000000000000}"/>
          </ac:spMkLst>
        </pc:spChg>
        <pc:spChg chg="del mod">
          <ac:chgData name="Lærke Ajaaja Madsen Otzen" userId="04eb4c50-dfa9-4333-b2e2-d673bab6a434" providerId="ADAL" clId="{0CB7BBDF-A571-421C-B818-216ECB832D88}" dt="2024-04-05T14:14:58.950" v="643" actId="478"/>
          <ac:spMkLst>
            <pc:docMk/>
            <pc:sldMk cId="3272984413" sldId="281"/>
            <ac:spMk id="4" creationId="{00000000-0000-0000-0000-000000000000}"/>
          </ac:spMkLst>
        </pc:spChg>
        <pc:spChg chg="mod ord">
          <ac:chgData name="Lærke Ajaaja Madsen Otzen" userId="04eb4c50-dfa9-4333-b2e2-d673bab6a434" providerId="ADAL" clId="{0CB7BBDF-A571-421C-B818-216ECB832D88}" dt="2024-04-05T14:15:09.611" v="645" actId="26606"/>
          <ac:spMkLst>
            <pc:docMk/>
            <pc:sldMk cId="3272984413" sldId="281"/>
            <ac:spMk id="5" creationId="{00000000-0000-0000-0000-000000000000}"/>
          </ac:spMkLst>
        </pc:spChg>
        <pc:spChg chg="add del mod">
          <ac:chgData name="Lærke Ajaaja Madsen Otzen" userId="04eb4c50-dfa9-4333-b2e2-d673bab6a434" providerId="ADAL" clId="{0CB7BBDF-A571-421C-B818-216ECB832D88}" dt="2024-04-05T14:15:44.139" v="659" actId="478"/>
          <ac:spMkLst>
            <pc:docMk/>
            <pc:sldMk cId="3272984413" sldId="281"/>
            <ac:spMk id="7" creationId="{52775C7D-7A1C-E193-481D-3AB3972C2DFF}"/>
          </ac:spMkLst>
        </pc:spChg>
      </pc:sldChg>
      <pc:sldChg chg="modSp new mod">
        <pc:chgData name="Lærke Ajaaja Madsen Otzen" userId="04eb4c50-dfa9-4333-b2e2-d673bab6a434" providerId="ADAL" clId="{0CB7BBDF-A571-421C-B818-216ECB832D88}" dt="2024-04-05T14:17:15.521" v="713" actId="20577"/>
        <pc:sldMkLst>
          <pc:docMk/>
          <pc:sldMk cId="636373750" sldId="282"/>
        </pc:sldMkLst>
        <pc:spChg chg="mod">
          <ac:chgData name="Lærke Ajaaja Madsen Otzen" userId="04eb4c50-dfa9-4333-b2e2-d673bab6a434" providerId="ADAL" clId="{0CB7BBDF-A571-421C-B818-216ECB832D88}" dt="2024-04-05T14:17:15.521" v="713" actId="20577"/>
          <ac:spMkLst>
            <pc:docMk/>
            <pc:sldMk cId="636373750" sldId="282"/>
            <ac:spMk id="4" creationId="{FC9362FC-52A1-43F8-AF06-E384F3CE14F6}"/>
          </ac:spMkLst>
        </pc:spChg>
      </pc:sldChg>
      <pc:sldChg chg="delSp modSp new mod modNotesTx">
        <pc:chgData name="Lærke Ajaaja Madsen Otzen" userId="04eb4c50-dfa9-4333-b2e2-d673bab6a434" providerId="ADAL" clId="{0CB7BBDF-A571-421C-B818-216ECB832D88}" dt="2024-04-05T14:57:01.737" v="2753" actId="20577"/>
        <pc:sldMkLst>
          <pc:docMk/>
          <pc:sldMk cId="26880967" sldId="283"/>
        </pc:sldMkLst>
        <pc:spChg chg="mod">
          <ac:chgData name="Lærke Ajaaja Madsen Otzen" userId="04eb4c50-dfa9-4333-b2e2-d673bab6a434" providerId="ADAL" clId="{0CB7BBDF-A571-421C-B818-216ECB832D88}" dt="2024-04-05T14:26:42.476" v="1710"/>
          <ac:spMkLst>
            <pc:docMk/>
            <pc:sldMk cId="26880967" sldId="283"/>
            <ac:spMk id="3" creationId="{7E1A2561-894D-7968-57ED-BAE4E464ED52}"/>
          </ac:spMkLst>
        </pc:spChg>
        <pc:spChg chg="del">
          <ac:chgData name="Lærke Ajaaja Madsen Otzen" userId="04eb4c50-dfa9-4333-b2e2-d673bab6a434" providerId="ADAL" clId="{0CB7BBDF-A571-421C-B818-216ECB832D88}" dt="2024-04-05T14:19:19.737" v="924" actId="478"/>
          <ac:spMkLst>
            <pc:docMk/>
            <pc:sldMk cId="26880967" sldId="283"/>
            <ac:spMk id="4" creationId="{3F6A6008-255B-C1E0-B0E1-E81B15285541}"/>
          </ac:spMkLst>
        </pc:spChg>
        <pc:spChg chg="mod">
          <ac:chgData name="Lærke Ajaaja Madsen Otzen" userId="04eb4c50-dfa9-4333-b2e2-d673bab6a434" providerId="ADAL" clId="{0CB7BBDF-A571-421C-B818-216ECB832D88}" dt="2024-04-05T14:19:24.761" v="956" actId="20577"/>
          <ac:spMkLst>
            <pc:docMk/>
            <pc:sldMk cId="26880967" sldId="283"/>
            <ac:spMk id="6" creationId="{954CE241-FA16-2535-562E-09E5724784A4}"/>
          </ac:spMkLst>
        </pc:spChg>
        <pc:spChg chg="mod">
          <ac:chgData name="Lærke Ajaaja Madsen Otzen" userId="04eb4c50-dfa9-4333-b2e2-d673bab6a434" providerId="ADAL" clId="{0CB7BBDF-A571-421C-B818-216ECB832D88}" dt="2024-04-05T14:57:01.737" v="2753" actId="20577"/>
          <ac:spMkLst>
            <pc:docMk/>
            <pc:sldMk cId="26880967" sldId="283"/>
            <ac:spMk id="7" creationId="{305FB01A-5953-3ADB-3D7A-447B10A06CE3}"/>
          </ac:spMkLst>
        </pc:spChg>
        <pc:spChg chg="del">
          <ac:chgData name="Lærke Ajaaja Madsen Otzen" userId="04eb4c50-dfa9-4333-b2e2-d673bab6a434" providerId="ADAL" clId="{0CB7BBDF-A571-421C-B818-216ECB832D88}" dt="2024-04-05T14:19:43.668" v="1037" actId="478"/>
          <ac:spMkLst>
            <pc:docMk/>
            <pc:sldMk cId="26880967" sldId="283"/>
            <ac:spMk id="8" creationId="{1E094DD4-6F1A-82F5-C2F6-64B8CE3B7FB5}"/>
          </ac:spMkLst>
        </pc:spChg>
        <pc:spChg chg="del">
          <ac:chgData name="Lærke Ajaaja Madsen Otzen" userId="04eb4c50-dfa9-4333-b2e2-d673bab6a434" providerId="ADAL" clId="{0CB7BBDF-A571-421C-B818-216ECB832D88}" dt="2024-04-05T14:19:46.014" v="1038" actId="478"/>
          <ac:spMkLst>
            <pc:docMk/>
            <pc:sldMk cId="26880967" sldId="283"/>
            <ac:spMk id="9" creationId="{C67393CB-624A-25DC-356C-72788AE7A947}"/>
          </ac:spMkLst>
        </pc:spChg>
        <pc:spChg chg="del">
          <ac:chgData name="Lærke Ajaaja Madsen Otzen" userId="04eb4c50-dfa9-4333-b2e2-d673bab6a434" providerId="ADAL" clId="{0CB7BBDF-A571-421C-B818-216ECB832D88}" dt="2024-04-05T14:19:47.556" v="1039" actId="478"/>
          <ac:spMkLst>
            <pc:docMk/>
            <pc:sldMk cId="26880967" sldId="283"/>
            <ac:spMk id="10" creationId="{974F8CFB-2026-B587-B9EB-FDACA6A0BE67}"/>
          </ac:spMkLst>
        </pc:spChg>
        <pc:spChg chg="del">
          <ac:chgData name="Lærke Ajaaja Madsen Otzen" userId="04eb4c50-dfa9-4333-b2e2-d673bab6a434" providerId="ADAL" clId="{0CB7BBDF-A571-421C-B818-216ECB832D88}" dt="2024-04-05T14:19:49.965" v="1040" actId="478"/>
          <ac:spMkLst>
            <pc:docMk/>
            <pc:sldMk cId="26880967" sldId="283"/>
            <ac:spMk id="11" creationId="{5BC6BB9C-0D9A-A78F-AD76-764D739AE940}"/>
          </ac:spMkLst>
        </pc:spChg>
      </pc:sldChg>
      <pc:sldChg chg="addSp delSp modSp new mod">
        <pc:chgData name="Lærke Ajaaja Madsen Otzen" userId="04eb4c50-dfa9-4333-b2e2-d673bab6a434" providerId="ADAL" clId="{0CB7BBDF-A571-421C-B818-216ECB832D88}" dt="2024-04-05T16:16:46.496" v="3170" actId="20577"/>
        <pc:sldMkLst>
          <pc:docMk/>
          <pc:sldMk cId="2640353786" sldId="284"/>
        </pc:sldMkLst>
        <pc:spChg chg="mod">
          <ac:chgData name="Lærke Ajaaja Madsen Otzen" userId="04eb4c50-dfa9-4333-b2e2-d673bab6a434" providerId="ADAL" clId="{0CB7BBDF-A571-421C-B818-216ECB832D88}" dt="2024-04-05T14:43:53.103" v="2380" actId="20577"/>
          <ac:spMkLst>
            <pc:docMk/>
            <pc:sldMk cId="2640353786" sldId="284"/>
            <ac:spMk id="2" creationId="{9C1A5F13-6E4B-5494-CFF5-C35EF50C7E49}"/>
          </ac:spMkLst>
        </pc:spChg>
        <pc:spChg chg="del">
          <ac:chgData name="Lærke Ajaaja Madsen Otzen" userId="04eb4c50-dfa9-4333-b2e2-d673bab6a434" providerId="ADAL" clId="{0CB7BBDF-A571-421C-B818-216ECB832D88}" dt="2024-04-05T14:27:34.111" v="1740" actId="478"/>
          <ac:spMkLst>
            <pc:docMk/>
            <pc:sldMk cId="2640353786" sldId="284"/>
            <ac:spMk id="3" creationId="{943359E9-2B75-05B4-4D95-FA4E5FABD8ED}"/>
          </ac:spMkLst>
        </pc:spChg>
        <pc:spChg chg="del">
          <ac:chgData name="Lærke Ajaaja Madsen Otzen" userId="04eb4c50-dfa9-4333-b2e2-d673bab6a434" providerId="ADAL" clId="{0CB7BBDF-A571-421C-B818-216ECB832D88}" dt="2024-04-05T14:27:35.919" v="1741" actId="478"/>
          <ac:spMkLst>
            <pc:docMk/>
            <pc:sldMk cId="2640353786" sldId="284"/>
            <ac:spMk id="4" creationId="{2EB13D4B-0A47-E991-4CC4-2D63AEC9D729}"/>
          </ac:spMkLst>
        </pc:spChg>
        <pc:spChg chg="del">
          <ac:chgData name="Lærke Ajaaja Madsen Otzen" userId="04eb4c50-dfa9-4333-b2e2-d673bab6a434" providerId="ADAL" clId="{0CB7BBDF-A571-421C-B818-216ECB832D88}" dt="2024-04-05T14:27:38.080" v="1742" actId="478"/>
          <ac:spMkLst>
            <pc:docMk/>
            <pc:sldMk cId="2640353786" sldId="284"/>
            <ac:spMk id="5" creationId="{CAB56164-A198-1C63-170F-5DBFFEA75839}"/>
          </ac:spMkLst>
        </pc:spChg>
        <pc:spChg chg="mod">
          <ac:chgData name="Lærke Ajaaja Madsen Otzen" userId="04eb4c50-dfa9-4333-b2e2-d673bab6a434" providerId="ADAL" clId="{0CB7BBDF-A571-421C-B818-216ECB832D88}" dt="2024-04-05T14:43:49.065" v="2379" actId="1076"/>
          <ac:spMkLst>
            <pc:docMk/>
            <pc:sldMk cId="2640353786" sldId="284"/>
            <ac:spMk id="6" creationId="{D4B36F71-6D92-1C83-4E05-E0B744E02AA4}"/>
          </ac:spMkLst>
        </pc:spChg>
        <pc:spChg chg="add mod">
          <ac:chgData name="Lærke Ajaaja Madsen Otzen" userId="04eb4c50-dfa9-4333-b2e2-d673bab6a434" providerId="ADAL" clId="{0CB7BBDF-A571-421C-B818-216ECB832D88}" dt="2024-04-05T16:16:46.496" v="3170" actId="20577"/>
          <ac:spMkLst>
            <pc:docMk/>
            <pc:sldMk cId="2640353786" sldId="284"/>
            <ac:spMk id="9" creationId="{74526284-E043-3AC7-9789-1BB76087C9B8}"/>
          </ac:spMkLst>
        </pc:spChg>
        <pc:spChg chg="add del">
          <ac:chgData name="Lærke Ajaaja Madsen Otzen" userId="04eb4c50-dfa9-4333-b2e2-d673bab6a434" providerId="ADAL" clId="{0CB7BBDF-A571-421C-B818-216ECB832D88}" dt="2024-04-05T14:32:37.378" v="2051" actId="478"/>
          <ac:spMkLst>
            <pc:docMk/>
            <pc:sldMk cId="2640353786" sldId="284"/>
            <ac:spMk id="10" creationId="{FC38F14A-B8AC-456F-6AAB-98F944C2089F}"/>
          </ac:spMkLst>
        </pc:spChg>
        <pc:spChg chg="add mod">
          <ac:chgData name="Lærke Ajaaja Madsen Otzen" userId="04eb4c50-dfa9-4333-b2e2-d673bab6a434" providerId="ADAL" clId="{0CB7BBDF-A571-421C-B818-216ECB832D88}" dt="2024-04-05T15:03:01.215" v="2754" actId="20577"/>
          <ac:spMkLst>
            <pc:docMk/>
            <pc:sldMk cId="2640353786" sldId="284"/>
            <ac:spMk id="11" creationId="{EDAA84F0-F044-5930-EED6-7B391B859A8E}"/>
          </ac:spMkLst>
        </pc:spChg>
        <pc:spChg chg="add mod">
          <ac:chgData name="Lærke Ajaaja Madsen Otzen" userId="04eb4c50-dfa9-4333-b2e2-d673bab6a434" providerId="ADAL" clId="{0CB7BBDF-A571-421C-B818-216ECB832D88}" dt="2024-04-05T15:03:03.400" v="2755" actId="20577"/>
          <ac:spMkLst>
            <pc:docMk/>
            <pc:sldMk cId="2640353786" sldId="284"/>
            <ac:spMk id="12" creationId="{8A29A28F-515B-061B-8C84-63D665755796}"/>
          </ac:spMkLst>
        </pc:spChg>
      </pc:sldChg>
      <pc:sldChg chg="modSp new mod">
        <pc:chgData name="Lærke Ajaaja Madsen Otzen" userId="04eb4c50-dfa9-4333-b2e2-d673bab6a434" providerId="ADAL" clId="{0CB7BBDF-A571-421C-B818-216ECB832D88}" dt="2024-04-05T14:50:19.273" v="2748" actId="403"/>
        <pc:sldMkLst>
          <pc:docMk/>
          <pc:sldMk cId="2803142942" sldId="285"/>
        </pc:sldMkLst>
        <pc:spChg chg="mod">
          <ac:chgData name="Lærke Ajaaja Madsen Otzen" userId="04eb4c50-dfa9-4333-b2e2-d673bab6a434" providerId="ADAL" clId="{0CB7BBDF-A571-421C-B818-216ECB832D88}" dt="2024-04-05T14:44:34.962" v="2402" actId="1076"/>
          <ac:spMkLst>
            <pc:docMk/>
            <pc:sldMk cId="2803142942" sldId="285"/>
            <ac:spMk id="6" creationId="{BA7FF331-E34C-135A-6294-11EC96354550}"/>
          </ac:spMkLst>
        </pc:spChg>
        <pc:spChg chg="mod">
          <ac:chgData name="Lærke Ajaaja Madsen Otzen" userId="04eb4c50-dfa9-4333-b2e2-d673bab6a434" providerId="ADAL" clId="{0CB7BBDF-A571-421C-B818-216ECB832D88}" dt="2024-04-05T14:50:19.273" v="2748" actId="403"/>
          <ac:spMkLst>
            <pc:docMk/>
            <pc:sldMk cId="2803142942" sldId="285"/>
            <ac:spMk id="7" creationId="{368D98EF-2F04-EC18-756D-8ABFF2FB6FC9}"/>
          </ac:spMkLst>
        </pc:spChg>
      </pc:sldChg>
      <pc:sldChg chg="delSp modSp add mod modNotesTx">
        <pc:chgData name="Lærke Ajaaja Madsen Otzen" userId="04eb4c50-dfa9-4333-b2e2-d673bab6a434" providerId="ADAL" clId="{0CB7BBDF-A571-421C-B818-216ECB832D88}" dt="2024-04-05T16:15:08.612" v="3109" actId="1076"/>
        <pc:sldMkLst>
          <pc:docMk/>
          <pc:sldMk cId="2921380048" sldId="286"/>
        </pc:sldMkLst>
        <pc:spChg chg="mod">
          <ac:chgData name="Lærke Ajaaja Madsen Otzen" userId="04eb4c50-dfa9-4333-b2e2-d673bab6a434" providerId="ADAL" clId="{0CB7BBDF-A571-421C-B818-216ECB832D88}" dt="2024-04-05T16:15:08.612" v="3109" actId="1076"/>
          <ac:spMkLst>
            <pc:docMk/>
            <pc:sldMk cId="2921380048" sldId="286"/>
            <ac:spMk id="2" creationId="{00000000-0000-0000-0000-000000000000}"/>
          </ac:spMkLst>
        </pc:spChg>
        <pc:spChg chg="del">
          <ac:chgData name="Lærke Ajaaja Madsen Otzen" userId="04eb4c50-dfa9-4333-b2e2-d673bab6a434" providerId="ADAL" clId="{0CB7BBDF-A571-421C-B818-216ECB832D88}" dt="2024-04-05T16:14:57.409" v="3108" actId="478"/>
          <ac:spMkLst>
            <pc:docMk/>
            <pc:sldMk cId="2921380048" sldId="286"/>
            <ac:spMk id="4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35.102" v="3103" actId="1076"/>
          <ac:spMkLst>
            <pc:docMk/>
            <pc:sldMk cId="2921380048" sldId="286"/>
            <ac:spMk id="19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37.702" v="3104" actId="1076"/>
          <ac:spMkLst>
            <pc:docMk/>
            <pc:sldMk cId="2921380048" sldId="286"/>
            <ac:spMk id="20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44.899" v="3106" actId="1076"/>
          <ac:spMkLst>
            <pc:docMk/>
            <pc:sldMk cId="2921380048" sldId="286"/>
            <ac:spMk id="21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29.850" v="3101" actId="1076"/>
          <ac:spMkLst>
            <pc:docMk/>
            <pc:sldMk cId="2921380048" sldId="286"/>
            <ac:spMk id="25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32.558" v="3102" actId="1076"/>
          <ac:spMkLst>
            <pc:docMk/>
            <pc:sldMk cId="2921380048" sldId="286"/>
            <ac:spMk id="26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47.482" v="3107" actId="1076"/>
          <ac:spMkLst>
            <pc:docMk/>
            <pc:sldMk cId="2921380048" sldId="286"/>
            <ac:spMk id="27" creationId="{00000000-0000-0000-0000-000000000000}"/>
          </ac:spMkLst>
        </pc:spChg>
        <pc:spChg chg="mod">
          <ac:chgData name="Lærke Ajaaja Madsen Otzen" userId="04eb4c50-dfa9-4333-b2e2-d673bab6a434" providerId="ADAL" clId="{0CB7BBDF-A571-421C-B818-216ECB832D88}" dt="2024-04-05T16:14:40.699" v="3105" actId="1076"/>
          <ac:spMkLst>
            <pc:docMk/>
            <pc:sldMk cId="2921380048" sldId="286"/>
            <ac:spMk id="28" creationId="{00000000-0000-0000-0000-000000000000}"/>
          </ac:spMkLst>
        </pc:spChg>
        <pc:graphicFrameChg chg="mod">
          <ac:chgData name="Lærke Ajaaja Madsen Otzen" userId="04eb4c50-dfa9-4333-b2e2-d673bab6a434" providerId="ADAL" clId="{0CB7BBDF-A571-421C-B818-216ECB832D88}" dt="2024-04-05T16:14:23.309" v="3100" actId="1076"/>
          <ac:graphicFrameMkLst>
            <pc:docMk/>
            <pc:sldMk cId="2921380048" sldId="286"/>
            <ac:graphicFrameMk id="18" creationId="{00000000-0000-0000-0000-000000000000}"/>
          </ac:graphicFrameMkLst>
        </pc:graphicFrameChg>
      </pc:sldChg>
    </pc:docChg>
  </pc:docChgLst>
  <pc:docChgLst>
    <pc:chgData name="Lærke Ajaaja Madsen Otzen" userId="S::laotzen@uio.no::04eb4c50-dfa9-4333-b2e2-d673bab6a434" providerId="AD" clId="Web-{57AC1862-E81D-E3A2-AA5E-960815EEA372}"/>
    <pc:docChg chg="addSld modSld">
      <pc:chgData name="Lærke Ajaaja Madsen Otzen" userId="S::laotzen@uio.no::04eb4c50-dfa9-4333-b2e2-d673bab6a434" providerId="AD" clId="Web-{57AC1862-E81D-E3A2-AA5E-960815EEA372}" dt="2024-04-05T13:34:53.724" v="520"/>
      <pc:docMkLst>
        <pc:docMk/>
      </pc:docMkLst>
      <pc:sldChg chg="delSp modSp">
        <pc:chgData name="Lærke Ajaaja Madsen Otzen" userId="S::laotzen@uio.no::04eb4c50-dfa9-4333-b2e2-d673bab6a434" providerId="AD" clId="Web-{57AC1862-E81D-E3A2-AA5E-960815EEA372}" dt="2024-04-05T13:21:53.559" v="88" actId="20577"/>
        <pc:sldMkLst>
          <pc:docMk/>
          <pc:sldMk cId="1336131846" sldId="256"/>
        </pc:sldMkLst>
        <pc:spChg chg="mod">
          <ac:chgData name="Lærke Ajaaja Madsen Otzen" userId="S::laotzen@uio.no::04eb4c50-dfa9-4333-b2e2-d673bab6a434" providerId="AD" clId="Web-{57AC1862-E81D-E3A2-AA5E-960815EEA372}" dt="2024-04-05T13:21:53.559" v="88" actId="20577"/>
          <ac:spMkLst>
            <pc:docMk/>
            <pc:sldMk cId="1336131846" sldId="256"/>
            <ac:spMk id="26" creationId="{14323DCF-52B8-4411-3722-F479B731E65D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1:25.246" v="75" actId="20577"/>
          <ac:spMkLst>
            <pc:docMk/>
            <pc:sldMk cId="1336131846" sldId="256"/>
            <ac:spMk id="36" creationId="{A560B61D-F3D8-FA47-6A7E-782878845368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1:38.590" v="82" actId="20577"/>
          <ac:spMkLst>
            <pc:docMk/>
            <pc:sldMk cId="1336131846" sldId="256"/>
            <ac:spMk id="38" creationId="{E7C9C58F-0D4A-DBAF-820A-A592C58607EA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1:44.872" v="83"/>
          <ac:spMkLst>
            <pc:docMk/>
            <pc:sldMk cId="1336131846" sldId="256"/>
            <ac:spMk id="40" creationId="{47D6F68D-C5C8-C9D0-BAF7-C281497BBCD9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1:46.778" v="84"/>
          <ac:spMkLst>
            <pc:docMk/>
            <pc:sldMk cId="1336131846" sldId="256"/>
            <ac:spMk id="42" creationId="{2C13BD95-4C15-1722-C0DF-5537CA0069F6}"/>
          </ac:spMkLst>
        </pc:spChg>
      </pc:sldChg>
      <pc:sldChg chg="delSp modSp">
        <pc:chgData name="Lærke Ajaaja Madsen Otzen" userId="S::laotzen@uio.no::04eb4c50-dfa9-4333-b2e2-d673bab6a434" providerId="AD" clId="Web-{57AC1862-E81D-E3A2-AA5E-960815EEA372}" dt="2024-04-05T13:24:01.451" v="162" actId="14100"/>
        <pc:sldMkLst>
          <pc:docMk/>
          <pc:sldMk cId="2415441161" sldId="257"/>
        </pc:sldMkLst>
        <pc:spChg chg="mod">
          <ac:chgData name="Lærke Ajaaja Madsen Otzen" userId="S::laotzen@uio.no::04eb4c50-dfa9-4333-b2e2-d673bab6a434" providerId="AD" clId="Web-{57AC1862-E81D-E3A2-AA5E-960815EEA372}" dt="2024-04-05T13:23:00.591" v="116" actId="1076"/>
          <ac:spMkLst>
            <pc:docMk/>
            <pc:sldMk cId="2415441161" sldId="257"/>
            <ac:spMk id="3" creationId="{86F90BF0-0B61-E0B0-F818-46D651CC59E4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3:20.904" v="125" actId="20577"/>
          <ac:spMkLst>
            <pc:docMk/>
            <pc:sldMk cId="2415441161" sldId="257"/>
            <ac:spMk id="4" creationId="{3CA71289-ACC4-6D53-A298-8C7758C515DE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3:51.451" v="155" actId="14100"/>
          <ac:spMkLst>
            <pc:docMk/>
            <pc:sldMk cId="2415441161" sldId="257"/>
            <ac:spMk id="5" creationId="{E1B9A650-5057-BA2C-EC7D-1EE610B42405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3:25.888" v="127" actId="20577"/>
          <ac:spMkLst>
            <pc:docMk/>
            <pc:sldMk cId="2415441161" sldId="257"/>
            <ac:spMk id="6" creationId="{D384B9EB-585C-CCA4-C1CC-9FF0F63B77D3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3:35.685" v="137" actId="20577"/>
          <ac:spMkLst>
            <pc:docMk/>
            <pc:sldMk cId="2415441161" sldId="257"/>
            <ac:spMk id="7" creationId="{BFCBBF86-821F-DFEB-F898-2EAB2FF64D1F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24:01.451" v="162" actId="14100"/>
          <ac:spMkLst>
            <pc:docMk/>
            <pc:sldMk cId="2415441161" sldId="257"/>
            <ac:spMk id="8" creationId="{9C28FD3F-B264-9E5E-F0D7-37C0B9B26C3F}"/>
          </ac:spMkLst>
        </pc:spChg>
        <pc:spChg chg="del mod">
          <ac:chgData name="Lærke Ajaaja Madsen Otzen" userId="S::laotzen@uio.no::04eb4c50-dfa9-4333-b2e2-d673bab6a434" providerId="AD" clId="Web-{57AC1862-E81D-E3A2-AA5E-960815EEA372}" dt="2024-04-05T13:23:04.138" v="117"/>
          <ac:spMkLst>
            <pc:docMk/>
            <pc:sldMk cId="2415441161" sldId="257"/>
            <ac:spMk id="9" creationId="{9AF4AC9C-B54E-E5AA-8F19-1F697FB4D408}"/>
          </ac:spMkLst>
        </pc:spChg>
      </pc:sldChg>
      <pc:sldChg chg="addSp delSp modSp new mod modClrScheme chgLayout">
        <pc:chgData name="Lærke Ajaaja Madsen Otzen" userId="S::laotzen@uio.no::04eb4c50-dfa9-4333-b2e2-d673bab6a434" providerId="AD" clId="Web-{57AC1862-E81D-E3A2-AA5E-960815EEA372}" dt="2024-04-05T13:29:49.830" v="432" actId="20577"/>
        <pc:sldMkLst>
          <pc:docMk/>
          <pc:sldMk cId="3811771811" sldId="258"/>
        </pc:sldMkLst>
        <pc:spChg chg="mod modVis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2" creationId="{2F5ECF94-D593-DFA2-FD72-EF875096392B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3" creationId="{06F26D4D-2E53-990F-0CCD-23EFDE01C869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4" creationId="{B518640A-AA2C-F6D0-A8C9-60C1721C86D7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5" creationId="{5FDFD32F-C1AB-FCAA-2291-DDBD59BA6C3D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6" creationId="{F2DAFE43-993A-355C-208B-3B34D866EF87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7" creationId="{CB545451-7B64-5DC0-A223-37B1BF0DB60F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8" creationId="{EF6C35A5-210C-D73D-D7DD-7A1285BA83D2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9" creationId="{2DBC92C5-01D9-336E-4A76-3BC9C4AE2E65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29:49.830" v="432" actId="20577"/>
          <ac:spMkLst>
            <pc:docMk/>
            <pc:sldMk cId="3811771811" sldId="258"/>
            <ac:spMk id="14" creationId="{C80F128F-2DA9-7423-0B7E-7E09DAE500CB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29:07.674" v="406"/>
          <ac:spMkLst>
            <pc:docMk/>
            <pc:sldMk cId="3811771811" sldId="258"/>
            <ac:spMk id="16" creationId="{EB12CDBE-5F1C-D83C-C833-428E179DFFA1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29:12.439" v="407"/>
          <ac:spMkLst>
            <pc:docMk/>
            <pc:sldMk cId="3811771811" sldId="258"/>
            <ac:spMk id="18" creationId="{4E67B27A-19AF-4899-7ACB-9E8A4AE47237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29:13.939" v="408"/>
          <ac:spMkLst>
            <pc:docMk/>
            <pc:sldMk cId="3811771811" sldId="258"/>
            <ac:spMk id="20" creationId="{D0025BD6-22B7-BAC6-5A98-8C55C5D7A2FA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22" creationId="{BFF503DC-EE1E-3AD2-AD85-34D7E2DA53C8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24:29.186" v="164"/>
          <ac:spMkLst>
            <pc:docMk/>
            <pc:sldMk cId="3811771811" sldId="258"/>
            <ac:spMk id="24" creationId="{A2500EB5-9EB3-3932-B65D-1D92E03DDF0E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29:39.283" v="428" actId="20577"/>
          <ac:spMkLst>
            <pc:docMk/>
            <pc:sldMk cId="3811771811" sldId="258"/>
            <ac:spMk id="26" creationId="{4CF33A40-D33B-EE39-0A76-084C6C12A357}"/>
          </ac:spMkLst>
        </pc:spChg>
      </pc:sldChg>
      <pc:sldChg chg="addSp delSp modSp new mod modClrScheme chgLayout">
        <pc:chgData name="Lærke Ajaaja Madsen Otzen" userId="S::laotzen@uio.no::04eb4c50-dfa9-4333-b2e2-d673bab6a434" providerId="AD" clId="Web-{57AC1862-E81D-E3A2-AA5E-960815EEA372}" dt="2024-04-05T13:31:22.581" v="460" actId="1076"/>
        <pc:sldMkLst>
          <pc:docMk/>
          <pc:sldMk cId="1096674862" sldId="259"/>
        </pc:sldMkLst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2" creationId="{618339D7-C440-8875-FD48-6F888EC736D8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3" creationId="{D35DB50B-DF7D-9040-5000-26FE3307871B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4" creationId="{A86A1987-D742-5307-A7EE-968AA19DF6F7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5" creationId="{0B980322-5B74-0620-08A6-B13AEAA90037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6" creationId="{D8089C53-C4F6-0B2D-5CA9-95081779DC27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7" creationId="{76F2A506-E44D-06D6-87C8-4EF9F29843F3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8" creationId="{7CB5AEA9-0654-E733-39A9-0031799B5C69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13" creationId="{629DB290-5876-9EB0-DD7F-FA565AA71C2C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31:11.003" v="459" actId="20577"/>
          <ac:spMkLst>
            <pc:docMk/>
            <pc:sldMk cId="1096674862" sldId="259"/>
            <ac:spMk id="15" creationId="{8AEA55C9-6F1B-6F45-A446-1C34A1AC16DF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0:14.487" v="435"/>
          <ac:spMkLst>
            <pc:docMk/>
            <pc:sldMk cId="1096674862" sldId="259"/>
            <ac:spMk id="17" creationId="{683EA735-4520-7395-71AD-69F943594083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19" creationId="{F3A9F65A-39ED-683E-4F33-8ACEF3F95A24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31:22.581" v="460" actId="1076"/>
          <ac:spMkLst>
            <pc:docMk/>
            <pc:sldMk cId="1096674862" sldId="259"/>
            <ac:spMk id="21" creationId="{81E07D1B-1CEB-E916-A951-BD2BF88FD205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0:24.003" v="447"/>
          <ac:spMkLst>
            <pc:docMk/>
            <pc:sldMk cId="1096674862" sldId="259"/>
            <ac:spMk id="23" creationId="{405DFB80-04BA-D3CE-6F65-00DC918643E1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0:26.299" v="448"/>
          <ac:spMkLst>
            <pc:docMk/>
            <pc:sldMk cId="1096674862" sldId="259"/>
            <ac:spMk id="25" creationId="{B418A259-68FE-5798-76F2-EB8BA0888D2E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0:29.878" v="449"/>
          <ac:spMkLst>
            <pc:docMk/>
            <pc:sldMk cId="1096674862" sldId="259"/>
            <ac:spMk id="27" creationId="{E90593C8-4873-1906-E817-02BCDED15CCA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0:35.284" v="450"/>
          <ac:spMkLst>
            <pc:docMk/>
            <pc:sldMk cId="1096674862" sldId="259"/>
            <ac:spMk id="29" creationId="{8D5E664E-ACEA-6B41-AC58-A894E60DBD4B}"/>
          </ac:spMkLst>
        </pc:spChg>
        <pc:spChg chg="add mod">
          <ac:chgData name="Lærke Ajaaja Madsen Otzen" userId="S::laotzen@uio.no::04eb4c50-dfa9-4333-b2e2-d673bab6a434" providerId="AD" clId="Web-{57AC1862-E81D-E3A2-AA5E-960815EEA372}" dt="2024-04-05T13:30:10.612" v="434"/>
          <ac:spMkLst>
            <pc:docMk/>
            <pc:sldMk cId="1096674862" sldId="259"/>
            <ac:spMk id="31" creationId="{6D694BA2-F236-093B-7F68-BC2E7806ED46}"/>
          </ac:spMkLst>
        </pc:spChg>
      </pc:sldChg>
      <pc:sldChg chg="addSp delSp modSp new mod modClrScheme chgLayout">
        <pc:chgData name="Lærke Ajaaja Madsen Otzen" userId="S::laotzen@uio.no::04eb4c50-dfa9-4333-b2e2-d673bab6a434" providerId="AD" clId="Web-{57AC1862-E81D-E3A2-AA5E-960815EEA372}" dt="2024-04-05T13:34:43.193" v="519" actId="20577"/>
        <pc:sldMkLst>
          <pc:docMk/>
          <pc:sldMk cId="258546609" sldId="260"/>
        </pc:sldMkLst>
        <pc:spChg chg="add del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2" creationId="{FE7C3F8C-EBBF-A0BB-34F5-A6F0916F3019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4:43.193" v="519" actId="20577"/>
          <ac:spMkLst>
            <pc:docMk/>
            <pc:sldMk cId="258546609" sldId="260"/>
            <ac:spMk id="3" creationId="{CD10FDEB-FBA5-48FE-1FC3-F86064E0BE85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1:41.128" v="462"/>
          <ac:spMkLst>
            <pc:docMk/>
            <pc:sldMk cId="258546609" sldId="260"/>
            <ac:spMk id="4" creationId="{DC904BDC-8E84-EF08-9EB8-5B3F662BE430}"/>
          </ac:spMkLst>
        </pc:spChg>
        <pc:spChg chg="add del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5" creationId="{67FBE80E-B082-AF16-58D2-0F7585CB76E6}"/>
          </ac:spMkLst>
        </pc:spChg>
        <pc:spChg chg="mod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6" creationId="{82A11C5A-EB66-C07C-0A89-50DA6E8F151B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1:55.941" v="469"/>
          <ac:spMkLst>
            <pc:docMk/>
            <pc:sldMk cId="258546609" sldId="260"/>
            <ac:spMk id="7" creationId="{44EFCCAF-0480-F85F-70E0-C9E1FE881E3E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1:58.910" v="470"/>
          <ac:spMkLst>
            <pc:docMk/>
            <pc:sldMk cId="258546609" sldId="260"/>
            <ac:spMk id="8" creationId="{08A961C7-73F7-16FC-4E40-538B79B08D0C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2:01.379" v="471"/>
          <ac:spMkLst>
            <pc:docMk/>
            <pc:sldMk cId="258546609" sldId="260"/>
            <ac:spMk id="9" creationId="{343E6B64-3109-8E6B-5148-9D88C63A91D2}"/>
          </ac:spMkLst>
        </pc:spChg>
        <pc:spChg chg="del">
          <ac:chgData name="Lærke Ajaaja Madsen Otzen" userId="S::laotzen@uio.no::04eb4c50-dfa9-4333-b2e2-d673bab6a434" providerId="AD" clId="Web-{57AC1862-E81D-E3A2-AA5E-960815EEA372}" dt="2024-04-05T13:32:03.691" v="472"/>
          <ac:spMkLst>
            <pc:docMk/>
            <pc:sldMk cId="258546609" sldId="260"/>
            <ac:spMk id="10" creationId="{BA6E97D8-6A5E-5D4B-462F-66962021C24C}"/>
          </ac:spMkLst>
        </pc:spChg>
        <pc:spChg chg="add del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11" creationId="{E6F68239-969A-8882-8B64-6CF5E0C13A6B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4:30.099" v="510"/>
          <ac:spMkLst>
            <pc:docMk/>
            <pc:sldMk cId="258546609" sldId="260"/>
            <ac:spMk id="12" creationId="{586B2C16-9501-203C-80F3-7E22293F3A42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17" creationId="{FA5B05EB-CE19-844B-3C56-2ACB5C9C608E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19" creationId="{19BC48C4-D52E-B749-4706-B65AB0CBB288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21" creationId="{F32E71D8-7CB9-29EF-F601-B810F905D1E7}"/>
          </ac:spMkLst>
        </pc:spChg>
        <pc:spChg chg="add del mod">
          <ac:chgData name="Lærke Ajaaja Madsen Otzen" userId="S::laotzen@uio.no::04eb4c50-dfa9-4333-b2e2-d673bab6a434" providerId="AD" clId="Web-{57AC1862-E81D-E3A2-AA5E-960815EEA372}" dt="2024-04-05T13:32:31.457" v="476"/>
          <ac:spMkLst>
            <pc:docMk/>
            <pc:sldMk cId="258546609" sldId="260"/>
            <ac:spMk id="23" creationId="{5CCB4C42-B6B0-E7A4-94B3-6D8C7260A6FF}"/>
          </ac:spMkLst>
        </pc:spChg>
        <pc:picChg chg="add del">
          <ac:chgData name="Lærke Ajaaja Madsen Otzen" userId="S::laotzen@uio.no::04eb4c50-dfa9-4333-b2e2-d673bab6a434" providerId="AD" clId="Web-{57AC1862-E81D-E3A2-AA5E-960815EEA372}" dt="2024-04-05T13:32:31.457" v="476"/>
          <ac:picMkLst>
            <pc:docMk/>
            <pc:sldMk cId="258546609" sldId="260"/>
            <ac:picMk id="13" creationId="{4710E2CC-807F-ACCC-16B4-E335D587C1F5}"/>
          </ac:picMkLst>
        </pc:picChg>
      </pc:sldChg>
      <pc:sldChg chg="new">
        <pc:chgData name="Lærke Ajaaja Madsen Otzen" userId="S::laotzen@uio.no::04eb4c50-dfa9-4333-b2e2-d673bab6a434" providerId="AD" clId="Web-{57AC1862-E81D-E3A2-AA5E-960815EEA372}" dt="2024-04-05T13:34:53.724" v="520"/>
        <pc:sldMkLst>
          <pc:docMk/>
          <pc:sldMk cId="2162963559" sldId="261"/>
        </pc:sldMkLst>
      </pc:sldChg>
    </pc:docChg>
  </pc:docChgLst>
  <pc:docChgLst>
    <pc:chgData name="Lærke Ajaaja Madsen Otzen" userId="04eb4c50-dfa9-4333-b2e2-d673bab6a434" providerId="ADAL" clId="{59A11CB7-2A27-4813-8494-192076DC243C}"/>
    <pc:docChg chg="custSel addSld delSld modSld">
      <pc:chgData name="Lærke Ajaaja Madsen Otzen" userId="04eb4c50-dfa9-4333-b2e2-d673bab6a434" providerId="ADAL" clId="{59A11CB7-2A27-4813-8494-192076DC243C}" dt="2024-04-08T09:57:41.025" v="1158" actId="20577"/>
      <pc:docMkLst>
        <pc:docMk/>
      </pc:docMkLst>
      <pc:sldChg chg="modNotesTx">
        <pc:chgData name="Lærke Ajaaja Madsen Otzen" userId="04eb4c50-dfa9-4333-b2e2-d673bab6a434" providerId="ADAL" clId="{59A11CB7-2A27-4813-8494-192076DC243C}" dt="2024-04-08T06:58:39.659" v="470" actId="20577"/>
        <pc:sldMkLst>
          <pc:docMk/>
          <pc:sldMk cId="3811771811" sldId="258"/>
        </pc:sldMkLst>
      </pc:sldChg>
      <pc:sldChg chg="delSp modSp mod">
        <pc:chgData name="Lærke Ajaaja Madsen Otzen" userId="04eb4c50-dfa9-4333-b2e2-d673bab6a434" providerId="ADAL" clId="{59A11CB7-2A27-4813-8494-192076DC243C}" dt="2024-04-08T08:39:30.009" v="951" actId="20577"/>
        <pc:sldMkLst>
          <pc:docMk/>
          <pc:sldMk cId="1096674862" sldId="259"/>
        </pc:sldMkLst>
        <pc:spChg chg="mod">
          <ac:chgData name="Lærke Ajaaja Madsen Otzen" userId="04eb4c50-dfa9-4333-b2e2-d673bab6a434" providerId="ADAL" clId="{59A11CB7-2A27-4813-8494-192076DC243C}" dt="2024-04-08T08:39:30.009" v="951" actId="20577"/>
          <ac:spMkLst>
            <pc:docMk/>
            <pc:sldMk cId="1096674862" sldId="259"/>
            <ac:spMk id="21" creationId="{81E07D1B-1CEB-E916-A951-BD2BF88FD205}"/>
          </ac:spMkLst>
        </pc:spChg>
        <pc:spChg chg="del">
          <ac:chgData name="Lærke Ajaaja Madsen Otzen" userId="04eb4c50-dfa9-4333-b2e2-d673bab6a434" providerId="ADAL" clId="{59A11CB7-2A27-4813-8494-192076DC243C}" dt="2024-04-08T06:58:43.779" v="471" actId="478"/>
          <ac:spMkLst>
            <pc:docMk/>
            <pc:sldMk cId="1096674862" sldId="259"/>
            <ac:spMk id="31" creationId="{6D694BA2-F236-093B-7F68-BC2E7806ED46}"/>
          </ac:spMkLst>
        </pc:spChg>
      </pc:sldChg>
      <pc:sldChg chg="delSp mod">
        <pc:chgData name="Lærke Ajaaja Madsen Otzen" userId="04eb4c50-dfa9-4333-b2e2-d673bab6a434" providerId="ADAL" clId="{59A11CB7-2A27-4813-8494-192076DC243C}" dt="2024-04-08T06:58:46.436" v="472" actId="478"/>
        <pc:sldMkLst>
          <pc:docMk/>
          <pc:sldMk cId="258546609" sldId="260"/>
        </pc:sldMkLst>
        <pc:spChg chg="del">
          <ac:chgData name="Lærke Ajaaja Madsen Otzen" userId="04eb4c50-dfa9-4333-b2e2-d673bab6a434" providerId="ADAL" clId="{59A11CB7-2A27-4813-8494-192076DC243C}" dt="2024-04-08T06:58:46.436" v="472" actId="478"/>
          <ac:spMkLst>
            <pc:docMk/>
            <pc:sldMk cId="258546609" sldId="260"/>
            <ac:spMk id="11" creationId="{E6F68239-969A-8882-8B64-6CF5E0C13A6B}"/>
          </ac:spMkLst>
        </pc:spChg>
      </pc:sldChg>
      <pc:sldChg chg="delSp modSp mod">
        <pc:chgData name="Lærke Ajaaja Madsen Otzen" userId="04eb4c50-dfa9-4333-b2e2-d673bab6a434" providerId="ADAL" clId="{59A11CB7-2A27-4813-8494-192076DC243C}" dt="2024-04-08T08:39:48.189" v="952" actId="478"/>
        <pc:sldMkLst>
          <pc:docMk/>
          <pc:sldMk cId="3667260487" sldId="262"/>
        </pc:sldMkLst>
        <pc:spChg chg="del mod">
          <ac:chgData name="Lærke Ajaaja Madsen Otzen" userId="04eb4c50-dfa9-4333-b2e2-d673bab6a434" providerId="ADAL" clId="{59A11CB7-2A27-4813-8494-192076DC243C}" dt="2024-04-08T08:39:48.189" v="952" actId="478"/>
          <ac:spMkLst>
            <pc:docMk/>
            <pc:sldMk cId="3667260487" sldId="262"/>
            <ac:spMk id="34" creationId="{776EF77D-2DD5-3EB8-024F-C939CC1BF622}"/>
          </ac:spMkLst>
        </pc:spChg>
      </pc:sldChg>
      <pc:sldChg chg="addSp modSp mod">
        <pc:chgData name="Lærke Ajaaja Madsen Otzen" userId="04eb4c50-dfa9-4333-b2e2-d673bab6a434" providerId="ADAL" clId="{59A11CB7-2A27-4813-8494-192076DC243C}" dt="2024-04-08T06:33:40.775" v="80" actId="1076"/>
        <pc:sldMkLst>
          <pc:docMk/>
          <pc:sldMk cId="45101242" sldId="263"/>
        </pc:sldMkLst>
        <pc:spChg chg="mod">
          <ac:chgData name="Lærke Ajaaja Madsen Otzen" userId="04eb4c50-dfa9-4333-b2e2-d673bab6a434" providerId="ADAL" clId="{59A11CB7-2A27-4813-8494-192076DC243C}" dt="2024-04-08T06:33:36.690" v="79" actId="1076"/>
          <ac:spMkLst>
            <pc:docMk/>
            <pc:sldMk cId="45101242" sldId="263"/>
            <ac:spMk id="3" creationId="{84B7246D-EF39-E726-BBF4-466664448E27}"/>
          </ac:spMkLst>
        </pc:spChg>
        <pc:spChg chg="mod">
          <ac:chgData name="Lærke Ajaaja Madsen Otzen" userId="04eb4c50-dfa9-4333-b2e2-d673bab6a434" providerId="ADAL" clId="{59A11CB7-2A27-4813-8494-192076DC243C}" dt="2024-04-08T06:33:40.775" v="80" actId="1076"/>
          <ac:spMkLst>
            <pc:docMk/>
            <pc:sldMk cId="45101242" sldId="263"/>
            <ac:spMk id="4" creationId="{E94B11A9-2421-AE30-0FEE-7F39BDDFEB81}"/>
          </ac:spMkLst>
        </pc:spChg>
        <pc:spChg chg="add mod">
          <ac:chgData name="Lærke Ajaaja Madsen Otzen" userId="04eb4c50-dfa9-4333-b2e2-d673bab6a434" providerId="ADAL" clId="{59A11CB7-2A27-4813-8494-192076DC243C}" dt="2024-04-08T06:33:32.645" v="78" actId="113"/>
          <ac:spMkLst>
            <pc:docMk/>
            <pc:sldMk cId="45101242" sldId="263"/>
            <ac:spMk id="5" creationId="{CA1FBF79-8716-45B5-87F8-1BADFC235466}"/>
          </ac:spMkLst>
        </pc:spChg>
      </pc:sldChg>
      <pc:sldChg chg="addSp delSp modSp del mod">
        <pc:chgData name="Lærke Ajaaja Madsen Otzen" userId="04eb4c50-dfa9-4333-b2e2-d673bab6a434" providerId="ADAL" clId="{59A11CB7-2A27-4813-8494-192076DC243C}" dt="2024-04-08T06:36:01.337" v="161" actId="2696"/>
        <pc:sldMkLst>
          <pc:docMk/>
          <pc:sldMk cId="1467570247" sldId="264"/>
        </pc:sldMkLst>
        <pc:spChg chg="del mod">
          <ac:chgData name="Lærke Ajaaja Madsen Otzen" userId="04eb4c50-dfa9-4333-b2e2-d673bab6a434" providerId="ADAL" clId="{59A11CB7-2A27-4813-8494-192076DC243C}" dt="2024-04-08T06:35:44.467" v="152" actId="478"/>
          <ac:spMkLst>
            <pc:docMk/>
            <pc:sldMk cId="1467570247" sldId="264"/>
            <ac:spMk id="2" creationId="{14625178-C21F-8CFF-0A5B-D4CBA616A07B}"/>
          </ac:spMkLst>
        </pc:spChg>
        <pc:spChg chg="del mod">
          <ac:chgData name="Lærke Ajaaja Madsen Otzen" userId="04eb4c50-dfa9-4333-b2e2-d673bab6a434" providerId="ADAL" clId="{59A11CB7-2A27-4813-8494-192076DC243C}" dt="2024-04-08T06:35:17.187" v="146" actId="478"/>
          <ac:spMkLst>
            <pc:docMk/>
            <pc:sldMk cId="1467570247" sldId="264"/>
            <ac:spMk id="6" creationId="{5C377447-E910-507B-7748-73AA83C5C0E4}"/>
          </ac:spMkLst>
        </pc:spChg>
        <pc:spChg chg="mod">
          <ac:chgData name="Lærke Ajaaja Madsen Otzen" userId="04eb4c50-dfa9-4333-b2e2-d673bab6a434" providerId="ADAL" clId="{59A11CB7-2A27-4813-8494-192076DC243C}" dt="2024-04-08T06:35:55.247" v="160" actId="20577"/>
          <ac:spMkLst>
            <pc:docMk/>
            <pc:sldMk cId="1467570247" sldId="264"/>
            <ac:spMk id="7" creationId="{819E2160-4F3A-E470-ECA7-5B5845F23EE4}"/>
          </ac:spMkLst>
        </pc:spChg>
        <pc:spChg chg="add del mod">
          <ac:chgData name="Lærke Ajaaja Madsen Otzen" userId="04eb4c50-dfa9-4333-b2e2-d673bab6a434" providerId="ADAL" clId="{59A11CB7-2A27-4813-8494-192076DC243C}" dt="2024-04-08T06:35:19.107" v="147" actId="478"/>
          <ac:spMkLst>
            <pc:docMk/>
            <pc:sldMk cId="1467570247" sldId="264"/>
            <ac:spMk id="9" creationId="{FC525E0A-D8FB-4F7E-AF0F-759A92004183}"/>
          </ac:spMkLst>
        </pc:spChg>
        <pc:spChg chg="add del mod">
          <ac:chgData name="Lærke Ajaaja Madsen Otzen" userId="04eb4c50-dfa9-4333-b2e2-d673bab6a434" providerId="ADAL" clId="{59A11CB7-2A27-4813-8494-192076DC243C}" dt="2024-04-08T06:35:44.477" v="154"/>
          <ac:spMkLst>
            <pc:docMk/>
            <pc:sldMk cId="1467570247" sldId="264"/>
            <ac:spMk id="10" creationId="{043E5185-C4C5-431F-84B7-73DBC82AA8FD}"/>
          </ac:spMkLst>
        </pc:spChg>
        <pc:spChg chg="add del mod">
          <ac:chgData name="Lærke Ajaaja Madsen Otzen" userId="04eb4c50-dfa9-4333-b2e2-d673bab6a434" providerId="ADAL" clId="{59A11CB7-2A27-4813-8494-192076DC243C}" dt="2024-04-08T06:35:44.492" v="156"/>
          <ac:spMkLst>
            <pc:docMk/>
            <pc:sldMk cId="1467570247" sldId="264"/>
            <ac:spMk id="11" creationId="{4527B4A5-563D-42B0-B420-A6A7121A0411}"/>
          </ac:spMkLst>
        </pc:spChg>
      </pc:sldChg>
      <pc:sldChg chg="delSp modSp mod">
        <pc:chgData name="Lærke Ajaaja Madsen Otzen" userId="04eb4c50-dfa9-4333-b2e2-d673bab6a434" providerId="ADAL" clId="{59A11CB7-2A27-4813-8494-192076DC243C}" dt="2024-04-08T09:11:08.139" v="964" actId="478"/>
        <pc:sldMkLst>
          <pc:docMk/>
          <pc:sldMk cId="2382043866" sldId="265"/>
        </pc:sldMkLst>
        <pc:spChg chg="del mod">
          <ac:chgData name="Lærke Ajaaja Madsen Otzen" userId="04eb4c50-dfa9-4333-b2e2-d673bab6a434" providerId="ADAL" clId="{59A11CB7-2A27-4813-8494-192076DC243C}" dt="2024-04-08T09:11:08.139" v="964" actId="478"/>
          <ac:spMkLst>
            <pc:docMk/>
            <pc:sldMk cId="2382043866" sldId="265"/>
            <ac:spMk id="2" creationId="{7DB015D1-9B45-2B29-4A2A-AE81FFE756C3}"/>
          </ac:spMkLst>
        </pc:spChg>
      </pc:sldChg>
      <pc:sldChg chg="delSp modSp mod">
        <pc:chgData name="Lærke Ajaaja Madsen Otzen" userId="04eb4c50-dfa9-4333-b2e2-d673bab6a434" providerId="ADAL" clId="{59A11CB7-2A27-4813-8494-192076DC243C}" dt="2024-04-08T08:40:54.310" v="957" actId="478"/>
        <pc:sldMkLst>
          <pc:docMk/>
          <pc:sldMk cId="1544385618" sldId="270"/>
        </pc:sldMkLst>
        <pc:spChg chg="del mod">
          <ac:chgData name="Lærke Ajaaja Madsen Otzen" userId="04eb4c50-dfa9-4333-b2e2-d673bab6a434" providerId="ADAL" clId="{59A11CB7-2A27-4813-8494-192076DC243C}" dt="2024-04-08T08:40:52.195" v="956" actId="478"/>
          <ac:spMkLst>
            <pc:docMk/>
            <pc:sldMk cId="1544385618" sldId="270"/>
            <ac:spMk id="2" creationId="{598330C4-3243-28D1-634F-72E6041234BB}"/>
          </ac:spMkLst>
        </pc:spChg>
        <pc:spChg chg="del">
          <ac:chgData name="Lærke Ajaaja Madsen Otzen" userId="04eb4c50-dfa9-4333-b2e2-d673bab6a434" providerId="ADAL" clId="{59A11CB7-2A27-4813-8494-192076DC243C}" dt="2024-04-08T08:40:54.310" v="957" actId="478"/>
          <ac:spMkLst>
            <pc:docMk/>
            <pc:sldMk cId="1544385618" sldId="270"/>
            <ac:spMk id="4" creationId="{FA7A4225-3BA4-964C-D8D5-7EAF90B34B1A}"/>
          </ac:spMkLst>
        </pc:spChg>
      </pc:sldChg>
      <pc:sldChg chg="delSp modSp mod">
        <pc:chgData name="Lærke Ajaaja Madsen Otzen" userId="04eb4c50-dfa9-4333-b2e2-d673bab6a434" providerId="ADAL" clId="{59A11CB7-2A27-4813-8494-192076DC243C}" dt="2024-04-08T08:41:37.730" v="962" actId="478"/>
        <pc:sldMkLst>
          <pc:docMk/>
          <pc:sldMk cId="636373750" sldId="282"/>
        </pc:sldMkLst>
        <pc:spChg chg="del mod">
          <ac:chgData name="Lærke Ajaaja Madsen Otzen" userId="04eb4c50-dfa9-4333-b2e2-d673bab6a434" providerId="ADAL" clId="{59A11CB7-2A27-4813-8494-192076DC243C}" dt="2024-04-08T08:41:37.730" v="962" actId="478"/>
          <ac:spMkLst>
            <pc:docMk/>
            <pc:sldMk cId="636373750" sldId="282"/>
            <ac:spMk id="2" creationId="{E76877CE-FAA0-3B61-062D-08514F679B64}"/>
          </ac:spMkLst>
        </pc:spChg>
      </pc:sldChg>
      <pc:sldChg chg="modSp mod modNotesTx">
        <pc:chgData name="Lærke Ajaaja Madsen Otzen" userId="04eb4c50-dfa9-4333-b2e2-d673bab6a434" providerId="ADAL" clId="{59A11CB7-2A27-4813-8494-192076DC243C}" dt="2024-04-08T09:57:41.025" v="1158" actId="20577"/>
        <pc:sldMkLst>
          <pc:docMk/>
          <pc:sldMk cId="26880967" sldId="283"/>
        </pc:sldMkLst>
        <pc:spChg chg="mod">
          <ac:chgData name="Lærke Ajaaja Madsen Otzen" userId="04eb4c50-dfa9-4333-b2e2-d673bab6a434" providerId="ADAL" clId="{59A11CB7-2A27-4813-8494-192076DC243C}" dt="2024-04-08T09:57:41.025" v="1158" actId="20577"/>
          <ac:spMkLst>
            <pc:docMk/>
            <pc:sldMk cId="26880967" sldId="283"/>
            <ac:spMk id="3" creationId="{7E1A2561-894D-7968-57ED-BAE4E464ED52}"/>
          </ac:spMkLst>
        </pc:spChg>
        <pc:spChg chg="mod">
          <ac:chgData name="Lærke Ajaaja Madsen Otzen" userId="04eb4c50-dfa9-4333-b2e2-d673bab6a434" providerId="ADAL" clId="{59A11CB7-2A27-4813-8494-192076DC243C}" dt="2024-04-08T06:48:35.105" v="314" actId="20577"/>
          <ac:spMkLst>
            <pc:docMk/>
            <pc:sldMk cId="26880967" sldId="283"/>
            <ac:spMk id="7" creationId="{305FB01A-5953-3ADB-3D7A-447B10A06CE3}"/>
          </ac:spMkLst>
        </pc:spChg>
      </pc:sldChg>
      <pc:sldChg chg="delSp modSp mod">
        <pc:chgData name="Lærke Ajaaja Madsen Otzen" userId="04eb4c50-dfa9-4333-b2e2-d673bab6a434" providerId="ADAL" clId="{59A11CB7-2A27-4813-8494-192076DC243C}" dt="2024-04-08T08:41:23.240" v="960" actId="478"/>
        <pc:sldMkLst>
          <pc:docMk/>
          <pc:sldMk cId="2803142942" sldId="285"/>
        </pc:sldMkLst>
        <pc:spChg chg="del mod">
          <ac:chgData name="Lærke Ajaaja Madsen Otzen" userId="04eb4c50-dfa9-4333-b2e2-d673bab6a434" providerId="ADAL" clId="{59A11CB7-2A27-4813-8494-192076DC243C}" dt="2024-04-08T08:41:23.240" v="960" actId="478"/>
          <ac:spMkLst>
            <pc:docMk/>
            <pc:sldMk cId="2803142942" sldId="285"/>
            <ac:spMk id="2" creationId="{51E824A7-0009-D0B0-8236-A80ED4615DD3}"/>
          </ac:spMkLst>
        </pc:spChg>
        <pc:spChg chg="del">
          <ac:chgData name="Lærke Ajaaja Madsen Otzen" userId="04eb4c50-dfa9-4333-b2e2-d673bab6a434" providerId="ADAL" clId="{59A11CB7-2A27-4813-8494-192076DC243C}" dt="2024-04-08T08:41:19.080" v="958" actId="478"/>
          <ac:spMkLst>
            <pc:docMk/>
            <pc:sldMk cId="2803142942" sldId="285"/>
            <ac:spMk id="4" creationId="{A2F70800-4192-F3D2-C0DA-441A6F159576}"/>
          </ac:spMkLst>
        </pc:spChg>
      </pc:sldChg>
      <pc:sldChg chg="modNotesTx">
        <pc:chgData name="Lærke Ajaaja Madsen Otzen" userId="04eb4c50-dfa9-4333-b2e2-d673bab6a434" providerId="ADAL" clId="{59A11CB7-2A27-4813-8494-192076DC243C}" dt="2024-04-08T09:55:14.034" v="1143" actId="20577"/>
        <pc:sldMkLst>
          <pc:docMk/>
          <pc:sldMk cId="2921380048" sldId="286"/>
        </pc:sldMkLst>
      </pc:sldChg>
      <pc:sldChg chg="delSp modSp new mod">
        <pc:chgData name="Lærke Ajaaja Madsen Otzen" userId="04eb4c50-dfa9-4333-b2e2-d673bab6a434" providerId="ADAL" clId="{59A11CB7-2A27-4813-8494-192076DC243C}" dt="2024-04-08T06:38:38.380" v="245" actId="255"/>
        <pc:sldMkLst>
          <pc:docMk/>
          <pc:sldMk cId="1024361609" sldId="287"/>
        </pc:sldMkLst>
        <pc:spChg chg="del">
          <ac:chgData name="Lærke Ajaaja Madsen Otzen" userId="04eb4c50-dfa9-4333-b2e2-d673bab6a434" providerId="ADAL" clId="{59A11CB7-2A27-4813-8494-192076DC243C}" dt="2024-04-08T06:36:11.973" v="163" actId="478"/>
          <ac:spMkLst>
            <pc:docMk/>
            <pc:sldMk cId="1024361609" sldId="287"/>
            <ac:spMk id="5" creationId="{FDEDD97C-105B-4BA1-B1FB-32993348AB29}"/>
          </ac:spMkLst>
        </pc:spChg>
        <pc:spChg chg="mod">
          <ac:chgData name="Lærke Ajaaja Madsen Otzen" userId="04eb4c50-dfa9-4333-b2e2-d673bab6a434" providerId="ADAL" clId="{59A11CB7-2A27-4813-8494-192076DC243C}" dt="2024-04-08T06:38:38.380" v="245" actId="255"/>
          <ac:spMkLst>
            <pc:docMk/>
            <pc:sldMk cId="1024361609" sldId="287"/>
            <ac:spMk id="6" creationId="{E33BF1D2-99FE-4C13-8DCE-A71D5DBB2549}"/>
          </ac:spMkLst>
        </pc:spChg>
        <pc:spChg chg="del">
          <ac:chgData name="Lærke Ajaaja Madsen Otzen" userId="04eb4c50-dfa9-4333-b2e2-d673bab6a434" providerId="ADAL" clId="{59A11CB7-2A27-4813-8494-192076DC243C}" dt="2024-04-08T06:36:29.858" v="182" actId="478"/>
          <ac:spMkLst>
            <pc:docMk/>
            <pc:sldMk cId="1024361609" sldId="287"/>
            <ac:spMk id="7" creationId="{3A32567E-9771-48B9-AF61-9377F00342B7}"/>
          </ac:spMkLst>
        </pc:spChg>
        <pc:spChg chg="del">
          <ac:chgData name="Lærke Ajaaja Madsen Otzen" userId="04eb4c50-dfa9-4333-b2e2-d673bab6a434" providerId="ADAL" clId="{59A11CB7-2A27-4813-8494-192076DC243C}" dt="2024-04-08T06:36:24.418" v="179" actId="478"/>
          <ac:spMkLst>
            <pc:docMk/>
            <pc:sldMk cId="1024361609" sldId="287"/>
            <ac:spMk id="8" creationId="{35F2B876-1808-4431-BD40-7F01FA2E32C8}"/>
          </ac:spMkLst>
        </pc:spChg>
        <pc:spChg chg="del">
          <ac:chgData name="Lærke Ajaaja Madsen Otzen" userId="04eb4c50-dfa9-4333-b2e2-d673bab6a434" providerId="ADAL" clId="{59A11CB7-2A27-4813-8494-192076DC243C}" dt="2024-04-08T06:36:26.388" v="180" actId="478"/>
          <ac:spMkLst>
            <pc:docMk/>
            <pc:sldMk cId="1024361609" sldId="287"/>
            <ac:spMk id="9" creationId="{D3231AF3-5F5A-46E3-9C58-DEFA5C4DA2B3}"/>
          </ac:spMkLst>
        </pc:spChg>
        <pc:spChg chg="del">
          <ac:chgData name="Lærke Ajaaja Madsen Otzen" userId="04eb4c50-dfa9-4333-b2e2-d673bab6a434" providerId="ADAL" clId="{59A11CB7-2A27-4813-8494-192076DC243C}" dt="2024-04-08T06:36:27.908" v="181" actId="478"/>
          <ac:spMkLst>
            <pc:docMk/>
            <pc:sldMk cId="1024361609" sldId="287"/>
            <ac:spMk id="10" creationId="{DC34C369-9C38-46FA-9792-E24309776B91}"/>
          </ac:spMkLst>
        </pc:spChg>
        <pc:spChg chg="mod">
          <ac:chgData name="Lærke Ajaaja Madsen Otzen" userId="04eb4c50-dfa9-4333-b2e2-d673bab6a434" providerId="ADAL" clId="{59A11CB7-2A27-4813-8494-192076DC243C}" dt="2024-04-08T06:36:21.848" v="178" actId="20577"/>
          <ac:spMkLst>
            <pc:docMk/>
            <pc:sldMk cId="1024361609" sldId="287"/>
            <ac:spMk id="11" creationId="{A819F146-5878-46FE-9A92-EB1AB7ACE6CF}"/>
          </ac:spMkLst>
        </pc:spChg>
      </pc:sldChg>
      <pc:sldChg chg="delSp modSp new del mod">
        <pc:chgData name="Lærke Ajaaja Madsen Otzen" userId="04eb4c50-dfa9-4333-b2e2-d673bab6a434" providerId="ADAL" clId="{59A11CB7-2A27-4813-8494-192076DC243C}" dt="2024-04-08T06:40:18.171" v="262" actId="2696"/>
        <pc:sldMkLst>
          <pc:docMk/>
          <pc:sldMk cId="965044877" sldId="288"/>
        </pc:sldMkLst>
        <pc:spChg chg="mod">
          <ac:chgData name="Lærke Ajaaja Madsen Otzen" userId="04eb4c50-dfa9-4333-b2e2-d673bab6a434" providerId="ADAL" clId="{59A11CB7-2A27-4813-8494-192076DC243C}" dt="2024-04-08T06:40:10.572" v="261" actId="20577"/>
          <ac:spMkLst>
            <pc:docMk/>
            <pc:sldMk cId="965044877" sldId="288"/>
            <ac:spMk id="3" creationId="{0D9784ED-8DF0-4B0C-BF34-D641B683F82C}"/>
          </ac:spMkLst>
        </pc:spChg>
        <pc:spChg chg="del">
          <ac:chgData name="Lærke Ajaaja Madsen Otzen" userId="04eb4c50-dfa9-4333-b2e2-d673bab6a434" providerId="ADAL" clId="{59A11CB7-2A27-4813-8494-192076DC243C}" dt="2024-04-08T06:39:25.131" v="247" actId="478"/>
          <ac:spMkLst>
            <pc:docMk/>
            <pc:sldMk cId="965044877" sldId="288"/>
            <ac:spMk id="4" creationId="{21220169-CF3E-4BD8-907A-CA4E1BF99E06}"/>
          </ac:spMkLst>
        </pc:spChg>
        <pc:spChg chg="del">
          <ac:chgData name="Lærke Ajaaja Madsen Otzen" userId="04eb4c50-dfa9-4333-b2e2-d673bab6a434" providerId="ADAL" clId="{59A11CB7-2A27-4813-8494-192076DC243C}" dt="2024-04-08T06:39:27.036" v="248" actId="478"/>
          <ac:spMkLst>
            <pc:docMk/>
            <pc:sldMk cId="965044877" sldId="288"/>
            <ac:spMk id="6" creationId="{E44B99FA-3831-4680-A4F5-2741589065BA}"/>
          </ac:spMkLst>
        </pc:spChg>
        <pc:spChg chg="del">
          <ac:chgData name="Lærke Ajaaja Madsen Otzen" userId="04eb4c50-dfa9-4333-b2e2-d673bab6a434" providerId="ADAL" clId="{59A11CB7-2A27-4813-8494-192076DC243C}" dt="2024-04-08T06:39:32.966" v="249" actId="478"/>
          <ac:spMkLst>
            <pc:docMk/>
            <pc:sldMk cId="965044877" sldId="288"/>
            <ac:spMk id="7" creationId="{411C80C0-8416-488A-A3D4-DE50C812380C}"/>
          </ac:spMkLst>
        </pc:spChg>
        <pc:spChg chg="del">
          <ac:chgData name="Lærke Ajaaja Madsen Otzen" userId="04eb4c50-dfa9-4333-b2e2-d673bab6a434" providerId="ADAL" clId="{59A11CB7-2A27-4813-8494-192076DC243C}" dt="2024-04-08T06:39:34.001" v="250" actId="478"/>
          <ac:spMkLst>
            <pc:docMk/>
            <pc:sldMk cId="965044877" sldId="288"/>
            <ac:spMk id="8" creationId="{6782F944-079D-47A7-8C62-C2F038139648}"/>
          </ac:spMkLst>
        </pc:spChg>
        <pc:spChg chg="del">
          <ac:chgData name="Lærke Ajaaja Madsen Otzen" userId="04eb4c50-dfa9-4333-b2e2-d673bab6a434" providerId="ADAL" clId="{59A11CB7-2A27-4813-8494-192076DC243C}" dt="2024-04-08T06:39:35.091" v="251" actId="478"/>
          <ac:spMkLst>
            <pc:docMk/>
            <pc:sldMk cId="965044877" sldId="288"/>
            <ac:spMk id="9" creationId="{4A8C94DF-DAFB-4A6B-8C9B-9668B673DEB4}"/>
          </ac:spMkLst>
        </pc:spChg>
        <pc:spChg chg="del">
          <ac:chgData name="Lærke Ajaaja Madsen Otzen" userId="04eb4c50-dfa9-4333-b2e2-d673bab6a434" providerId="ADAL" clId="{59A11CB7-2A27-4813-8494-192076DC243C}" dt="2024-04-08T06:39:36.241" v="252" actId="478"/>
          <ac:spMkLst>
            <pc:docMk/>
            <pc:sldMk cId="965044877" sldId="288"/>
            <ac:spMk id="10" creationId="{1F2183FD-F415-4706-A953-E2107DF77B06}"/>
          </ac:spMkLst>
        </pc:spChg>
        <pc:spChg chg="del">
          <ac:chgData name="Lærke Ajaaja Madsen Otzen" userId="04eb4c50-dfa9-4333-b2e2-d673bab6a434" providerId="ADAL" clId="{59A11CB7-2A27-4813-8494-192076DC243C}" dt="2024-04-08T06:39:37.231" v="253" actId="478"/>
          <ac:spMkLst>
            <pc:docMk/>
            <pc:sldMk cId="965044877" sldId="288"/>
            <ac:spMk id="11" creationId="{4E6CBCE4-97BA-4348-95C3-F4C80233CA7B}"/>
          </ac:spMkLst>
        </pc:spChg>
      </pc:sldChg>
      <pc:sldChg chg="delSp modSp new mod">
        <pc:chgData name="Lærke Ajaaja Madsen Otzen" userId="04eb4c50-dfa9-4333-b2e2-d673bab6a434" providerId="ADAL" clId="{59A11CB7-2A27-4813-8494-192076DC243C}" dt="2024-04-08T09:11:26.539" v="965" actId="478"/>
        <pc:sldMkLst>
          <pc:docMk/>
          <pc:sldMk cId="1225332853" sldId="288"/>
        </pc:sldMkLst>
        <pc:spChg chg="del">
          <ac:chgData name="Lærke Ajaaja Madsen Otzen" userId="04eb4c50-dfa9-4333-b2e2-d673bab6a434" providerId="ADAL" clId="{59A11CB7-2A27-4813-8494-192076DC243C}" dt="2024-04-08T09:11:26.539" v="965" actId="478"/>
          <ac:spMkLst>
            <pc:docMk/>
            <pc:sldMk cId="1225332853" sldId="288"/>
            <ac:spMk id="2" creationId="{7BC4E23A-4DF5-4528-9BDF-20B5C5E6D2E8}"/>
          </ac:spMkLst>
        </pc:spChg>
        <pc:spChg chg="mod">
          <ac:chgData name="Lærke Ajaaja Madsen Otzen" userId="04eb4c50-dfa9-4333-b2e2-d673bab6a434" providerId="ADAL" clId="{59A11CB7-2A27-4813-8494-192076DC243C}" dt="2024-04-08T06:40:37.684" v="292" actId="20577"/>
          <ac:spMkLst>
            <pc:docMk/>
            <pc:sldMk cId="1225332853" sldId="288"/>
            <ac:spMk id="4" creationId="{CE5CFF9B-242B-4522-8ED7-C7F31503F7FD}"/>
          </ac:spMkLst>
        </pc:spChg>
        <pc:spChg chg="mod">
          <ac:chgData name="Lærke Ajaaja Madsen Otzen" userId="04eb4c50-dfa9-4333-b2e2-d673bab6a434" providerId="ADAL" clId="{59A11CB7-2A27-4813-8494-192076DC243C}" dt="2024-04-08T06:40:52.253" v="299" actId="12"/>
          <ac:spMkLst>
            <pc:docMk/>
            <pc:sldMk cId="1225332853" sldId="288"/>
            <ac:spMk id="5" creationId="{1445A815-7D8A-41F9-8ABB-A57E71064DF1}"/>
          </ac:spMkLst>
        </pc:spChg>
      </pc:sldChg>
      <pc:sldChg chg="delSp modSp new mod">
        <pc:chgData name="Lærke Ajaaja Madsen Otzen" userId="04eb4c50-dfa9-4333-b2e2-d673bab6a434" providerId="ADAL" clId="{59A11CB7-2A27-4813-8494-192076DC243C}" dt="2024-04-08T08:40:43.169" v="954" actId="5793"/>
        <pc:sldMkLst>
          <pc:docMk/>
          <pc:sldMk cId="916721142" sldId="289"/>
        </pc:sldMkLst>
        <pc:spChg chg="del">
          <ac:chgData name="Lærke Ajaaja Madsen Otzen" userId="04eb4c50-dfa9-4333-b2e2-d673bab6a434" providerId="ADAL" clId="{59A11CB7-2A27-4813-8494-192076DC243C}" dt="2024-04-08T06:41:15.585" v="301" actId="478"/>
          <ac:spMkLst>
            <pc:docMk/>
            <pc:sldMk cId="916721142" sldId="289"/>
            <ac:spMk id="3" creationId="{299A03F6-815D-485F-A94B-25869DACC575}"/>
          </ac:spMkLst>
        </pc:spChg>
        <pc:spChg chg="mod">
          <ac:chgData name="Lærke Ajaaja Madsen Otzen" userId="04eb4c50-dfa9-4333-b2e2-d673bab6a434" providerId="ADAL" clId="{59A11CB7-2A27-4813-8494-192076DC243C}" dt="2024-04-08T08:40:43.169" v="954" actId="5793"/>
          <ac:spMkLst>
            <pc:docMk/>
            <pc:sldMk cId="916721142" sldId="289"/>
            <ac:spMk id="4" creationId="{80C4776E-94C3-4C29-86F4-0ECA97839378}"/>
          </ac:spMkLst>
        </pc:spChg>
      </pc:sldChg>
      <pc:sldChg chg="delSp modSp new mod">
        <pc:chgData name="Lærke Ajaaja Madsen Otzen" userId="04eb4c50-dfa9-4333-b2e2-d673bab6a434" providerId="ADAL" clId="{59A11CB7-2A27-4813-8494-192076DC243C}" dt="2024-04-08T07:29:54.015" v="603" actId="20577"/>
        <pc:sldMkLst>
          <pc:docMk/>
          <pc:sldMk cId="3352445432" sldId="290"/>
        </pc:sldMkLst>
        <pc:spChg chg="del">
          <ac:chgData name="Lærke Ajaaja Madsen Otzen" userId="04eb4c50-dfa9-4333-b2e2-d673bab6a434" providerId="ADAL" clId="{59A11CB7-2A27-4813-8494-192076DC243C}" dt="2024-04-08T06:59:39.500" v="474" actId="478"/>
          <ac:spMkLst>
            <pc:docMk/>
            <pc:sldMk cId="3352445432" sldId="290"/>
            <ac:spMk id="3" creationId="{22BAFFF0-63C7-4DBC-BC9C-156691CF18C6}"/>
          </ac:spMkLst>
        </pc:spChg>
        <pc:spChg chg="mod">
          <ac:chgData name="Lærke Ajaaja Madsen Otzen" userId="04eb4c50-dfa9-4333-b2e2-d673bab6a434" providerId="ADAL" clId="{59A11CB7-2A27-4813-8494-192076DC243C}" dt="2024-04-08T07:29:54.015" v="603" actId="20577"/>
          <ac:spMkLst>
            <pc:docMk/>
            <pc:sldMk cId="3352445432" sldId="290"/>
            <ac:spMk id="4" creationId="{7B3E02CC-8133-4CB5-BF52-8C3041979C29}"/>
          </ac:spMkLst>
        </pc:spChg>
      </pc:sldChg>
      <pc:sldChg chg="addSp delSp modSp new mod">
        <pc:chgData name="Lærke Ajaaja Madsen Otzen" userId="04eb4c50-dfa9-4333-b2e2-d673bab6a434" providerId="ADAL" clId="{59A11CB7-2A27-4813-8494-192076DC243C}" dt="2024-04-08T08:12:42.701" v="821" actId="1076"/>
        <pc:sldMkLst>
          <pc:docMk/>
          <pc:sldMk cId="470059673" sldId="291"/>
        </pc:sldMkLst>
        <pc:spChg chg="del">
          <ac:chgData name="Lærke Ajaaja Madsen Otzen" userId="04eb4c50-dfa9-4333-b2e2-d673bab6a434" providerId="ADAL" clId="{59A11CB7-2A27-4813-8494-192076DC243C}" dt="2024-04-08T08:10:45.719" v="605" actId="931"/>
          <ac:spMkLst>
            <pc:docMk/>
            <pc:sldMk cId="470059673" sldId="291"/>
            <ac:spMk id="3" creationId="{FD788F00-65EB-40D3-9DB2-522966A4C332}"/>
          </ac:spMkLst>
        </pc:spChg>
        <pc:spChg chg="mod">
          <ac:chgData name="Lærke Ajaaja Madsen Otzen" userId="04eb4c50-dfa9-4333-b2e2-d673bab6a434" providerId="ADAL" clId="{59A11CB7-2A27-4813-8494-192076DC243C}" dt="2024-04-08T08:12:29.831" v="814" actId="20577"/>
          <ac:spMkLst>
            <pc:docMk/>
            <pc:sldMk cId="470059673" sldId="291"/>
            <ac:spMk id="4" creationId="{60C19128-B2CF-44EE-923E-366C8594AD56}"/>
          </ac:spMkLst>
        </pc:spChg>
        <pc:spChg chg="mod">
          <ac:chgData name="Lærke Ajaaja Madsen Otzen" userId="04eb4c50-dfa9-4333-b2e2-d673bab6a434" providerId="ADAL" clId="{59A11CB7-2A27-4813-8494-192076DC243C}" dt="2024-04-08T08:12:42.701" v="821" actId="1076"/>
          <ac:spMkLst>
            <pc:docMk/>
            <pc:sldMk cId="470059673" sldId="291"/>
            <ac:spMk id="5" creationId="{45342F67-10DA-4B0F-A823-85FF71C016FE}"/>
          </ac:spMkLst>
        </pc:spChg>
        <pc:spChg chg="del">
          <ac:chgData name="Lærke Ajaaja Madsen Otzen" userId="04eb4c50-dfa9-4333-b2e2-d673bab6a434" providerId="ADAL" clId="{59A11CB7-2A27-4813-8494-192076DC243C}" dt="2024-04-08T08:12:32.801" v="815" actId="478"/>
          <ac:spMkLst>
            <pc:docMk/>
            <pc:sldMk cId="470059673" sldId="291"/>
            <ac:spMk id="6" creationId="{72129833-0C46-4B1E-9117-8A33E595714E}"/>
          </ac:spMkLst>
        </pc:spChg>
        <pc:spChg chg="del">
          <ac:chgData name="Lærke Ajaaja Madsen Otzen" userId="04eb4c50-dfa9-4333-b2e2-d673bab6a434" providerId="ADAL" clId="{59A11CB7-2A27-4813-8494-192076DC243C}" dt="2024-04-08T08:12:33.876" v="816" actId="478"/>
          <ac:spMkLst>
            <pc:docMk/>
            <pc:sldMk cId="470059673" sldId="291"/>
            <ac:spMk id="7" creationId="{A8BF3170-5A36-4EFA-A05A-6CAFE0F13DD3}"/>
          </ac:spMkLst>
        </pc:spChg>
        <pc:spChg chg="del">
          <ac:chgData name="Lærke Ajaaja Madsen Otzen" userId="04eb4c50-dfa9-4333-b2e2-d673bab6a434" providerId="ADAL" clId="{59A11CB7-2A27-4813-8494-192076DC243C}" dt="2024-04-08T08:12:35.276" v="817" actId="478"/>
          <ac:spMkLst>
            <pc:docMk/>
            <pc:sldMk cId="470059673" sldId="291"/>
            <ac:spMk id="8" creationId="{F566C56C-709B-4DE5-9A12-D1546DED77D1}"/>
          </ac:spMkLst>
        </pc:spChg>
        <pc:spChg chg="del">
          <ac:chgData name="Lærke Ajaaja Madsen Otzen" userId="04eb4c50-dfa9-4333-b2e2-d673bab6a434" providerId="ADAL" clId="{59A11CB7-2A27-4813-8494-192076DC243C}" dt="2024-04-08T08:12:36.141" v="818" actId="478"/>
          <ac:spMkLst>
            <pc:docMk/>
            <pc:sldMk cId="470059673" sldId="291"/>
            <ac:spMk id="9" creationId="{B0973446-1BF0-4685-8BA4-4AA2F745EEE0}"/>
          </ac:spMkLst>
        </pc:spChg>
        <pc:picChg chg="add mod">
          <ac:chgData name="Lærke Ajaaja Madsen Otzen" userId="04eb4c50-dfa9-4333-b2e2-d673bab6a434" providerId="ADAL" clId="{59A11CB7-2A27-4813-8494-192076DC243C}" dt="2024-04-08T08:10:45.719" v="605" actId="931"/>
          <ac:picMkLst>
            <pc:docMk/>
            <pc:sldMk cId="470059673" sldId="291"/>
            <ac:picMk id="11" creationId="{5F3D6734-3059-46A8-9A75-415CD0062971}"/>
          </ac:picMkLst>
        </pc:picChg>
      </pc:sldChg>
      <pc:sldChg chg="new del">
        <pc:chgData name="Lærke Ajaaja Madsen Otzen" userId="04eb4c50-dfa9-4333-b2e2-d673bab6a434" providerId="ADAL" clId="{59A11CB7-2A27-4813-8494-192076DC243C}" dt="2024-04-08T07:03:39.693" v="599" actId="2696"/>
        <pc:sldMkLst>
          <pc:docMk/>
          <pc:sldMk cId="524352689" sldId="291"/>
        </pc:sldMkLst>
      </pc:sldChg>
      <pc:sldChg chg="delSp modSp new mod">
        <pc:chgData name="Lærke Ajaaja Madsen Otzen" userId="04eb4c50-dfa9-4333-b2e2-d673bab6a434" providerId="ADAL" clId="{59A11CB7-2A27-4813-8494-192076DC243C}" dt="2024-04-08T08:32:54.405" v="949" actId="478"/>
        <pc:sldMkLst>
          <pc:docMk/>
          <pc:sldMk cId="3218795858" sldId="292"/>
        </pc:sldMkLst>
        <pc:spChg chg="del mod">
          <ac:chgData name="Lærke Ajaaja Madsen Otzen" userId="04eb4c50-dfa9-4333-b2e2-d673bab6a434" providerId="ADAL" clId="{59A11CB7-2A27-4813-8494-192076DC243C}" dt="2024-04-08T08:32:54.405" v="949" actId="478"/>
          <ac:spMkLst>
            <pc:docMk/>
            <pc:sldMk cId="3218795858" sldId="292"/>
            <ac:spMk id="2" creationId="{EFD483BE-26C6-4C36-AF8B-FC375A2F7996}"/>
          </ac:spMkLst>
        </pc:spChg>
        <pc:spChg chg="del">
          <ac:chgData name="Lærke Ajaaja Madsen Otzen" userId="04eb4c50-dfa9-4333-b2e2-d673bab6a434" providerId="ADAL" clId="{59A11CB7-2A27-4813-8494-192076DC243C}" dt="2024-04-08T08:32:50.394" v="947" actId="478"/>
          <ac:spMkLst>
            <pc:docMk/>
            <pc:sldMk cId="3218795858" sldId="292"/>
            <ac:spMk id="4" creationId="{1DB92DE1-E4E4-4AC0-873C-F32693276BCC}"/>
          </ac:spMkLst>
        </pc:spChg>
        <pc:spChg chg="mod">
          <ac:chgData name="Lærke Ajaaja Madsen Otzen" userId="04eb4c50-dfa9-4333-b2e2-d673bab6a434" providerId="ADAL" clId="{59A11CB7-2A27-4813-8494-192076DC243C}" dt="2024-04-08T08:32:44.475" v="946" actId="20577"/>
          <ac:spMkLst>
            <pc:docMk/>
            <pc:sldMk cId="3218795858" sldId="292"/>
            <ac:spMk id="6" creationId="{4BB187EB-2E46-4A2A-87D1-F5A20D2C6763}"/>
          </ac:spMkLst>
        </pc:spChg>
        <pc:spChg chg="del">
          <ac:chgData name="Lærke Ajaaja Madsen Otzen" userId="04eb4c50-dfa9-4333-b2e2-d673bab6a434" providerId="ADAL" clId="{59A11CB7-2A27-4813-8494-192076DC243C}" dt="2024-04-08T08:32:15.744" v="831" actId="478"/>
          <ac:spMkLst>
            <pc:docMk/>
            <pc:sldMk cId="3218795858" sldId="292"/>
            <ac:spMk id="7" creationId="{66FCDFD4-BA3A-416C-B3D3-93405AF97551}"/>
          </ac:spMkLst>
        </pc:spChg>
      </pc:sldChg>
      <pc:sldChg chg="new del">
        <pc:chgData name="Lærke Ajaaja Madsen Otzen" userId="04eb4c50-dfa9-4333-b2e2-d673bab6a434" providerId="ADAL" clId="{59A11CB7-2A27-4813-8494-192076DC243C}" dt="2024-04-08T08:31:54.874" v="824" actId="2696"/>
        <pc:sldMkLst>
          <pc:docMk/>
          <pc:sldMk cId="3613947099" sldId="292"/>
        </pc:sldMkLst>
      </pc:sldChg>
    </pc:docChg>
  </pc:docChgLst>
  <pc:docChgLst>
    <pc:chgData name="Lærke Ajaaja Madsen Otzen" userId="S::laotzen@uio.no::04eb4c50-dfa9-4333-b2e2-d673bab6a434" providerId="AD" clId="Web-{8A285670-8ED8-DB76-5E1B-D581064C6FB4}"/>
    <pc:docChg chg="addSld modSld">
      <pc:chgData name="Lærke Ajaaja Madsen Otzen" userId="S::laotzen@uio.no::04eb4c50-dfa9-4333-b2e2-d673bab6a434" providerId="AD" clId="Web-{8A285670-8ED8-DB76-5E1B-D581064C6FB4}" dt="2024-04-05T13:18:49.237" v="2" actId="20577"/>
      <pc:docMkLst>
        <pc:docMk/>
      </pc:docMkLst>
      <pc:sldChg chg="addSp modSp mod modClrScheme chgLayout">
        <pc:chgData name="Lærke Ajaaja Madsen Otzen" userId="S::laotzen@uio.no::04eb4c50-dfa9-4333-b2e2-d673bab6a434" providerId="AD" clId="Web-{8A285670-8ED8-DB76-5E1B-D581064C6FB4}" dt="2024-04-05T13:18:49.237" v="2" actId="20577"/>
        <pc:sldMkLst>
          <pc:docMk/>
          <pc:sldMk cId="1336131846" sldId="256"/>
        </pc:sldMkLst>
        <pc:spChg chg="mod ord modVis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24" creationId="{A1F83C85-3084-429D-EEF0-CF742431A41A}"/>
          </ac:spMkLst>
        </pc:spChg>
        <pc:spChg chg="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26" creationId="{14323DCF-52B8-4411-3722-F479B731E65D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32" creationId="{F5380AFE-E450-050A-52C7-5A8638D51BD7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34" creationId="{07B67EB9-121D-DF98-B88E-7A45080A1339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49.237" v="2" actId="20577"/>
          <ac:spMkLst>
            <pc:docMk/>
            <pc:sldMk cId="1336131846" sldId="256"/>
            <ac:spMk id="36" creationId="{A560B61D-F3D8-FA47-6A7E-782878845368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38" creationId="{E7C9C58F-0D4A-DBAF-820A-A592C58607EA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40" creationId="{47D6F68D-C5C8-C9D0-BAF7-C281497BBCD9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42" creationId="{2C13BD95-4C15-1722-C0DF-5537CA0069F6}"/>
          </ac:spMkLst>
        </pc:spChg>
        <pc:spChg chg="add mod">
          <ac:chgData name="Lærke Ajaaja Madsen Otzen" userId="S::laotzen@uio.no::04eb4c50-dfa9-4333-b2e2-d673bab6a434" providerId="AD" clId="Web-{8A285670-8ED8-DB76-5E1B-D581064C6FB4}" dt="2024-04-05T13:18:23.331" v="1"/>
          <ac:spMkLst>
            <pc:docMk/>
            <pc:sldMk cId="1336131846" sldId="256"/>
            <ac:spMk id="44" creationId="{31A44CC7-FC68-9D42-B95C-BDBDE671939D}"/>
          </ac:spMkLst>
        </pc:spChg>
        <pc:picChg chg="add">
          <ac:chgData name="Lærke Ajaaja Madsen Otzen" userId="S::laotzen@uio.no::04eb4c50-dfa9-4333-b2e2-d673bab6a434" providerId="AD" clId="Web-{8A285670-8ED8-DB76-5E1B-D581064C6FB4}" dt="2024-04-05T13:18:23.331" v="1"/>
          <ac:picMkLst>
            <pc:docMk/>
            <pc:sldMk cId="1336131846" sldId="256"/>
            <ac:picMk id="28" creationId="{C61FB919-8089-17C7-6007-8EC4BE07ECB1}"/>
          </ac:picMkLst>
        </pc:picChg>
      </pc:sldChg>
      <pc:sldChg chg="new">
        <pc:chgData name="Lærke Ajaaja Madsen Otzen" userId="S::laotzen@uio.no::04eb4c50-dfa9-4333-b2e2-d673bab6a434" providerId="AD" clId="Web-{8A285670-8ED8-DB76-5E1B-D581064C6FB4}" dt="2024-04-05T13:14:21.828" v="0"/>
        <pc:sldMkLst>
          <pc:docMk/>
          <pc:sldMk cId="2415441161" sldId="257"/>
        </pc:sldMkLst>
      </pc:sldChg>
    </pc:docChg>
  </pc:docChgLst>
  <pc:docChgLst>
    <pc:chgData name="Lærke Ajaaja Madsen Otzen" userId="04eb4c50-dfa9-4333-b2e2-d673bab6a434" providerId="ADAL" clId="{F936AB69-C39C-40FD-92B1-907081196CD3}"/>
    <pc:docChg chg="modSld sldOrd">
      <pc:chgData name="Lærke Ajaaja Madsen Otzen" userId="04eb4c50-dfa9-4333-b2e2-d673bab6a434" providerId="ADAL" clId="{F936AB69-C39C-40FD-92B1-907081196CD3}" dt="2024-04-08T10:09:13.569" v="5"/>
      <pc:docMkLst>
        <pc:docMk/>
      </pc:docMkLst>
      <pc:sldChg chg="ord">
        <pc:chgData name="Lærke Ajaaja Madsen Otzen" userId="04eb4c50-dfa9-4333-b2e2-d673bab6a434" providerId="ADAL" clId="{F936AB69-C39C-40FD-92B1-907081196CD3}" dt="2024-04-08T10:08:55.176" v="1"/>
        <pc:sldMkLst>
          <pc:docMk/>
          <pc:sldMk cId="2411930526" sldId="268"/>
        </pc:sldMkLst>
      </pc:sldChg>
      <pc:sldChg chg="ord">
        <pc:chgData name="Lærke Ajaaja Madsen Otzen" userId="04eb4c50-dfa9-4333-b2e2-d673bab6a434" providerId="ADAL" clId="{F936AB69-C39C-40FD-92B1-907081196CD3}" dt="2024-04-08T10:09:05.045" v="3"/>
        <pc:sldMkLst>
          <pc:docMk/>
          <pc:sldMk cId="1225332853" sldId="288"/>
        </pc:sldMkLst>
      </pc:sldChg>
      <pc:sldChg chg="ord">
        <pc:chgData name="Lærke Ajaaja Madsen Otzen" userId="04eb4c50-dfa9-4333-b2e2-d673bab6a434" providerId="ADAL" clId="{F936AB69-C39C-40FD-92B1-907081196CD3}" dt="2024-04-08T10:09:13.569" v="5"/>
        <pc:sldMkLst>
          <pc:docMk/>
          <pc:sldMk cId="916721142" sldId="289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D525CA-89BA-4AEE-A5A1-A462F40B885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20D6754D-9953-433A-B94B-20F8E2F0E332}">
      <dgm:prSet/>
      <dgm:spPr/>
      <dgm:t>
        <a:bodyPr/>
        <a:lstStyle/>
        <a:p>
          <a:pPr>
            <a:defRPr cap="all"/>
          </a:pPr>
          <a:r>
            <a:rPr lang="nb-NO"/>
            <a:t>Utveksling</a:t>
          </a:r>
          <a:endParaRPr lang="en-US"/>
        </a:p>
      </dgm:t>
    </dgm:pt>
    <dgm:pt modelId="{5736E954-5A68-4FDA-A37B-F07EFD27FBAF}" type="parTrans" cxnId="{96E1998D-9A41-44C6-B111-7A9970CFB2C1}">
      <dgm:prSet/>
      <dgm:spPr/>
      <dgm:t>
        <a:bodyPr/>
        <a:lstStyle/>
        <a:p>
          <a:endParaRPr lang="en-US"/>
        </a:p>
      </dgm:t>
    </dgm:pt>
    <dgm:pt modelId="{E4CF0AB2-DFB2-4B56-9754-56F42FF572B1}" type="sibTrans" cxnId="{96E1998D-9A41-44C6-B111-7A9970CFB2C1}">
      <dgm:prSet/>
      <dgm:spPr/>
      <dgm:t>
        <a:bodyPr/>
        <a:lstStyle/>
        <a:p>
          <a:endParaRPr lang="en-US"/>
        </a:p>
      </dgm:t>
    </dgm:pt>
    <dgm:pt modelId="{51929656-CC43-49D4-B288-1B5DA37E08A9}">
      <dgm:prSet/>
      <dgm:spPr/>
      <dgm:t>
        <a:bodyPr/>
        <a:lstStyle/>
        <a:p>
          <a:pPr>
            <a:defRPr cap="all"/>
          </a:pPr>
          <a:r>
            <a:rPr lang="nb-NO"/>
            <a:t>Lag personlig fordypning</a:t>
          </a:r>
          <a:endParaRPr lang="en-US"/>
        </a:p>
      </dgm:t>
    </dgm:pt>
    <dgm:pt modelId="{5634A564-24DA-4987-AEBA-CD083C9E34BF}" type="parTrans" cxnId="{27B87AEA-3E4F-4E3C-82F2-092C2FC579CC}">
      <dgm:prSet/>
      <dgm:spPr/>
      <dgm:t>
        <a:bodyPr/>
        <a:lstStyle/>
        <a:p>
          <a:endParaRPr lang="en-US"/>
        </a:p>
      </dgm:t>
    </dgm:pt>
    <dgm:pt modelId="{AA669C94-CCAD-4615-8E90-EEF2A88554BC}" type="sibTrans" cxnId="{27B87AEA-3E4F-4E3C-82F2-092C2FC579CC}">
      <dgm:prSet/>
      <dgm:spPr/>
      <dgm:t>
        <a:bodyPr/>
        <a:lstStyle/>
        <a:p>
          <a:endParaRPr lang="en-US"/>
        </a:p>
      </dgm:t>
    </dgm:pt>
    <dgm:pt modelId="{B608DFBA-DA19-4DC0-BC6A-E06F81EEEB1C}">
      <dgm:prSet/>
      <dgm:spPr/>
      <dgm:t>
        <a:bodyPr/>
        <a:lstStyle/>
        <a:p>
          <a:pPr>
            <a:defRPr cap="all"/>
          </a:pPr>
          <a:r>
            <a:rPr lang="nb-NO"/>
            <a:t>Ekstra sertifikat</a:t>
          </a:r>
          <a:endParaRPr lang="en-US"/>
        </a:p>
      </dgm:t>
    </dgm:pt>
    <dgm:pt modelId="{8DEB4334-CE58-4B73-8F72-76CD98E016B0}" type="parTrans" cxnId="{D5998321-2453-4179-8798-C938458B23BE}">
      <dgm:prSet/>
      <dgm:spPr/>
      <dgm:t>
        <a:bodyPr/>
        <a:lstStyle/>
        <a:p>
          <a:endParaRPr lang="en-US"/>
        </a:p>
      </dgm:t>
    </dgm:pt>
    <dgm:pt modelId="{996369F0-2431-4676-9234-A2514E27B5FD}" type="sibTrans" cxnId="{D5998321-2453-4179-8798-C938458B23BE}">
      <dgm:prSet/>
      <dgm:spPr/>
      <dgm:t>
        <a:bodyPr/>
        <a:lstStyle/>
        <a:p>
          <a:endParaRPr lang="en-US"/>
        </a:p>
      </dgm:t>
    </dgm:pt>
    <dgm:pt modelId="{03F7732A-F432-44E3-9D6F-C621E27FB2E8}">
      <dgm:prSet/>
      <dgm:spPr/>
      <dgm:t>
        <a:bodyPr/>
        <a:lstStyle/>
        <a:p>
          <a:pPr>
            <a:defRPr cap="all"/>
          </a:pPr>
          <a:r>
            <a:rPr lang="nb-NO"/>
            <a:t>Master i TIK, OLA, ESST</a:t>
          </a:r>
          <a:endParaRPr lang="en-US"/>
        </a:p>
      </dgm:t>
    </dgm:pt>
    <dgm:pt modelId="{49C550C7-8109-4DDC-9C6C-8E5A68003DB0}" type="parTrans" cxnId="{6AB67B67-1068-4C35-8848-C087596CF5FC}">
      <dgm:prSet/>
      <dgm:spPr/>
      <dgm:t>
        <a:bodyPr/>
        <a:lstStyle/>
        <a:p>
          <a:endParaRPr lang="en-US"/>
        </a:p>
      </dgm:t>
    </dgm:pt>
    <dgm:pt modelId="{9656DCCB-5A8D-4795-99D7-58EA97B20B2A}" type="sibTrans" cxnId="{6AB67B67-1068-4C35-8848-C087596CF5FC}">
      <dgm:prSet/>
      <dgm:spPr/>
      <dgm:t>
        <a:bodyPr/>
        <a:lstStyle/>
        <a:p>
          <a:endParaRPr lang="en-US"/>
        </a:p>
      </dgm:t>
    </dgm:pt>
    <dgm:pt modelId="{FDE3DEFF-F511-482C-A855-70449B2E1AEE}">
      <dgm:prSet/>
      <dgm:spPr/>
      <dgm:t>
        <a:bodyPr/>
        <a:lstStyle/>
        <a:p>
          <a:pPr>
            <a:defRPr cap="all"/>
          </a:pPr>
          <a:r>
            <a:rPr lang="nb-NO"/>
            <a:t>Bachelor på 2 år?</a:t>
          </a:r>
          <a:endParaRPr lang="en-US"/>
        </a:p>
      </dgm:t>
    </dgm:pt>
    <dgm:pt modelId="{A8A2A3A7-5EDB-4646-8B82-260A05A2ED35}" type="parTrans" cxnId="{3D175969-DB97-4DDD-BC69-87D4A4C18099}">
      <dgm:prSet/>
      <dgm:spPr/>
      <dgm:t>
        <a:bodyPr/>
        <a:lstStyle/>
        <a:p>
          <a:endParaRPr lang="en-US"/>
        </a:p>
      </dgm:t>
    </dgm:pt>
    <dgm:pt modelId="{FC3345AD-2114-4B19-9992-3EE32A393DBA}" type="sibTrans" cxnId="{3D175969-DB97-4DDD-BC69-87D4A4C18099}">
      <dgm:prSet/>
      <dgm:spPr/>
      <dgm:t>
        <a:bodyPr/>
        <a:lstStyle/>
        <a:p>
          <a:endParaRPr lang="en-US"/>
        </a:p>
      </dgm:t>
    </dgm:pt>
    <dgm:pt modelId="{6D429198-1B7F-49B8-A037-1F5C318141DC}" type="pres">
      <dgm:prSet presAssocID="{4CD525CA-89BA-4AEE-A5A1-A462F40B8857}" presName="root" presStyleCnt="0">
        <dgm:presLayoutVars>
          <dgm:dir/>
          <dgm:resizeHandles val="exact"/>
        </dgm:presLayoutVars>
      </dgm:prSet>
      <dgm:spPr/>
    </dgm:pt>
    <dgm:pt modelId="{7EEDCA5D-B474-4FB3-80E4-947CC0907889}" type="pres">
      <dgm:prSet presAssocID="{20D6754D-9953-433A-B94B-20F8E2F0E332}" presName="compNode" presStyleCnt="0"/>
      <dgm:spPr/>
    </dgm:pt>
    <dgm:pt modelId="{A4C9B4AE-31F8-4247-936F-3E3D36C1A705}" type="pres">
      <dgm:prSet presAssocID="{20D6754D-9953-433A-B94B-20F8E2F0E332}" presName="iconBgRect" presStyleLbl="bgShp" presStyleIdx="0" presStyleCnt="5"/>
      <dgm:spPr/>
    </dgm:pt>
    <dgm:pt modelId="{7C80D240-64DD-48CC-A054-032F87E8ABE5}" type="pres">
      <dgm:prSet presAssocID="{20D6754D-9953-433A-B94B-20F8E2F0E33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verføre"/>
        </a:ext>
      </dgm:extLst>
    </dgm:pt>
    <dgm:pt modelId="{7FC3F02E-6EBD-494E-8D1B-97C5E6F37607}" type="pres">
      <dgm:prSet presAssocID="{20D6754D-9953-433A-B94B-20F8E2F0E332}" presName="spaceRect" presStyleCnt="0"/>
      <dgm:spPr/>
    </dgm:pt>
    <dgm:pt modelId="{064B8D09-E8BE-40D0-85A8-7B7773DFEA0B}" type="pres">
      <dgm:prSet presAssocID="{20D6754D-9953-433A-B94B-20F8E2F0E332}" presName="textRect" presStyleLbl="revTx" presStyleIdx="0" presStyleCnt="5">
        <dgm:presLayoutVars>
          <dgm:chMax val="1"/>
          <dgm:chPref val="1"/>
        </dgm:presLayoutVars>
      </dgm:prSet>
      <dgm:spPr/>
    </dgm:pt>
    <dgm:pt modelId="{9BC96EBF-02DB-4701-97EE-5FC281033986}" type="pres">
      <dgm:prSet presAssocID="{E4CF0AB2-DFB2-4B56-9754-56F42FF572B1}" presName="sibTrans" presStyleCnt="0"/>
      <dgm:spPr/>
    </dgm:pt>
    <dgm:pt modelId="{2550F7DE-1B79-46E3-A9C0-0475DC63400B}" type="pres">
      <dgm:prSet presAssocID="{51929656-CC43-49D4-B288-1B5DA37E08A9}" presName="compNode" presStyleCnt="0"/>
      <dgm:spPr/>
    </dgm:pt>
    <dgm:pt modelId="{076F04DC-167C-4D6D-A71D-1C14C61CB47F}" type="pres">
      <dgm:prSet presAssocID="{51929656-CC43-49D4-B288-1B5DA37E08A9}" presName="iconBgRect" presStyleLbl="bgShp" presStyleIdx="1" presStyleCnt="5"/>
      <dgm:spPr/>
    </dgm:pt>
    <dgm:pt modelId="{78A85F18-A8C6-4CBC-9834-3C559CE7C259}" type="pres">
      <dgm:prSet presAssocID="{51929656-CC43-49D4-B288-1B5DA37E08A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ker"/>
        </a:ext>
      </dgm:extLst>
    </dgm:pt>
    <dgm:pt modelId="{2206E155-AE76-43AC-8252-005B7CB4103F}" type="pres">
      <dgm:prSet presAssocID="{51929656-CC43-49D4-B288-1B5DA37E08A9}" presName="spaceRect" presStyleCnt="0"/>
      <dgm:spPr/>
    </dgm:pt>
    <dgm:pt modelId="{9FE6517D-4178-4BA1-BBCB-156173FFB713}" type="pres">
      <dgm:prSet presAssocID="{51929656-CC43-49D4-B288-1B5DA37E08A9}" presName="textRect" presStyleLbl="revTx" presStyleIdx="1" presStyleCnt="5">
        <dgm:presLayoutVars>
          <dgm:chMax val="1"/>
          <dgm:chPref val="1"/>
        </dgm:presLayoutVars>
      </dgm:prSet>
      <dgm:spPr/>
    </dgm:pt>
    <dgm:pt modelId="{1B2C1DE7-CC48-4A18-ADBC-40EBA7CB7E8C}" type="pres">
      <dgm:prSet presAssocID="{AA669C94-CCAD-4615-8E90-EEF2A88554BC}" presName="sibTrans" presStyleCnt="0"/>
      <dgm:spPr/>
    </dgm:pt>
    <dgm:pt modelId="{51947434-0ADC-446A-8411-2A3A2677F59C}" type="pres">
      <dgm:prSet presAssocID="{B608DFBA-DA19-4DC0-BC6A-E06F81EEEB1C}" presName="compNode" presStyleCnt="0"/>
      <dgm:spPr/>
    </dgm:pt>
    <dgm:pt modelId="{CEC6DD90-B888-404D-AD9E-B692F70A5CF3}" type="pres">
      <dgm:prSet presAssocID="{B608DFBA-DA19-4DC0-BC6A-E06F81EEEB1C}" presName="iconBgRect" presStyleLbl="bgShp" presStyleIdx="2" presStyleCnt="5"/>
      <dgm:spPr/>
    </dgm:pt>
    <dgm:pt modelId="{EEECFBB9-28E9-4276-94C0-CFC9500605D8}" type="pres">
      <dgm:prSet presAssocID="{B608DFBA-DA19-4DC0-BC6A-E06F81EEEB1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ånd"/>
        </a:ext>
      </dgm:extLst>
    </dgm:pt>
    <dgm:pt modelId="{58392F4F-21AF-4CDF-8A7C-2308632CA09E}" type="pres">
      <dgm:prSet presAssocID="{B608DFBA-DA19-4DC0-BC6A-E06F81EEEB1C}" presName="spaceRect" presStyleCnt="0"/>
      <dgm:spPr/>
    </dgm:pt>
    <dgm:pt modelId="{8DD8739A-6E8A-45D0-96C2-5FFF737C6591}" type="pres">
      <dgm:prSet presAssocID="{B608DFBA-DA19-4DC0-BC6A-E06F81EEEB1C}" presName="textRect" presStyleLbl="revTx" presStyleIdx="2" presStyleCnt="5">
        <dgm:presLayoutVars>
          <dgm:chMax val="1"/>
          <dgm:chPref val="1"/>
        </dgm:presLayoutVars>
      </dgm:prSet>
      <dgm:spPr/>
    </dgm:pt>
    <dgm:pt modelId="{80FE079C-E343-47B8-AB57-10D620365431}" type="pres">
      <dgm:prSet presAssocID="{996369F0-2431-4676-9234-A2514E27B5FD}" presName="sibTrans" presStyleCnt="0"/>
      <dgm:spPr/>
    </dgm:pt>
    <dgm:pt modelId="{46B38978-3A3A-4161-A626-A2B2A179B036}" type="pres">
      <dgm:prSet presAssocID="{03F7732A-F432-44E3-9D6F-C621E27FB2E8}" presName="compNode" presStyleCnt="0"/>
      <dgm:spPr/>
    </dgm:pt>
    <dgm:pt modelId="{19F4A4E2-B9B9-46C8-A211-45E8E52FA9EF}" type="pres">
      <dgm:prSet presAssocID="{03F7732A-F432-44E3-9D6F-C621E27FB2E8}" presName="iconBgRect" presStyleLbl="bgShp" presStyleIdx="3" presStyleCnt="5"/>
      <dgm:spPr/>
    </dgm:pt>
    <dgm:pt modelId="{436CD6AB-4A86-467D-9840-F94D7D7E367A}" type="pres">
      <dgm:prSet presAssocID="{03F7732A-F432-44E3-9D6F-C621E27FB2E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ptein"/>
        </a:ext>
      </dgm:extLst>
    </dgm:pt>
    <dgm:pt modelId="{E2A12000-0175-454F-B742-583327BA3DDC}" type="pres">
      <dgm:prSet presAssocID="{03F7732A-F432-44E3-9D6F-C621E27FB2E8}" presName="spaceRect" presStyleCnt="0"/>
      <dgm:spPr/>
    </dgm:pt>
    <dgm:pt modelId="{01A04F5C-5BF4-467F-8082-B4FDF8A6D764}" type="pres">
      <dgm:prSet presAssocID="{03F7732A-F432-44E3-9D6F-C621E27FB2E8}" presName="textRect" presStyleLbl="revTx" presStyleIdx="3" presStyleCnt="5">
        <dgm:presLayoutVars>
          <dgm:chMax val="1"/>
          <dgm:chPref val="1"/>
        </dgm:presLayoutVars>
      </dgm:prSet>
      <dgm:spPr/>
    </dgm:pt>
    <dgm:pt modelId="{C80672DA-4429-417F-AD65-734E570FD511}" type="pres">
      <dgm:prSet presAssocID="{9656DCCB-5A8D-4795-99D7-58EA97B20B2A}" presName="sibTrans" presStyleCnt="0"/>
      <dgm:spPr/>
    </dgm:pt>
    <dgm:pt modelId="{3615609C-130D-417A-9856-C56A766AD6AE}" type="pres">
      <dgm:prSet presAssocID="{FDE3DEFF-F511-482C-A855-70449B2E1AEE}" presName="compNode" presStyleCnt="0"/>
      <dgm:spPr/>
    </dgm:pt>
    <dgm:pt modelId="{18D2563D-D859-4D2E-AF16-89801F615F3D}" type="pres">
      <dgm:prSet presAssocID="{FDE3DEFF-F511-482C-A855-70449B2E1AEE}" presName="iconBgRect" presStyleLbl="bgShp" presStyleIdx="4" presStyleCnt="5"/>
      <dgm:spPr/>
    </dgm:pt>
    <dgm:pt modelId="{54AB9F35-D4EE-489A-B8D8-F919BF1ED5BE}" type="pres">
      <dgm:prSet presAssocID="{FDE3DEFF-F511-482C-A855-70449B2E1AE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5D7D85C7-1851-4DEF-BA0A-1D4D0BFA38A4}" type="pres">
      <dgm:prSet presAssocID="{FDE3DEFF-F511-482C-A855-70449B2E1AEE}" presName="spaceRect" presStyleCnt="0"/>
      <dgm:spPr/>
    </dgm:pt>
    <dgm:pt modelId="{06F17DA7-70BC-4A89-BDBA-9FA3F0217420}" type="pres">
      <dgm:prSet presAssocID="{FDE3DEFF-F511-482C-A855-70449B2E1AEE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462DB09-B811-4B52-A15F-F62D9C920C0F}" type="presOf" srcId="{03F7732A-F432-44E3-9D6F-C621E27FB2E8}" destId="{01A04F5C-5BF4-467F-8082-B4FDF8A6D764}" srcOrd="0" destOrd="0" presId="urn:microsoft.com/office/officeart/2018/5/layout/IconCircleLabelList"/>
    <dgm:cxn modelId="{D5998321-2453-4179-8798-C938458B23BE}" srcId="{4CD525CA-89BA-4AEE-A5A1-A462F40B8857}" destId="{B608DFBA-DA19-4DC0-BC6A-E06F81EEEB1C}" srcOrd="2" destOrd="0" parTransId="{8DEB4334-CE58-4B73-8F72-76CD98E016B0}" sibTransId="{996369F0-2431-4676-9234-A2514E27B5FD}"/>
    <dgm:cxn modelId="{097B2440-FD1E-4BC7-A48F-A623E3E488EA}" type="presOf" srcId="{51929656-CC43-49D4-B288-1B5DA37E08A9}" destId="{9FE6517D-4178-4BA1-BBCB-156173FFB713}" srcOrd="0" destOrd="0" presId="urn:microsoft.com/office/officeart/2018/5/layout/IconCircleLabelList"/>
    <dgm:cxn modelId="{6AB67B67-1068-4C35-8848-C087596CF5FC}" srcId="{4CD525CA-89BA-4AEE-A5A1-A462F40B8857}" destId="{03F7732A-F432-44E3-9D6F-C621E27FB2E8}" srcOrd="3" destOrd="0" parTransId="{49C550C7-8109-4DDC-9C6C-8E5A68003DB0}" sibTransId="{9656DCCB-5A8D-4795-99D7-58EA97B20B2A}"/>
    <dgm:cxn modelId="{3D175969-DB97-4DDD-BC69-87D4A4C18099}" srcId="{4CD525CA-89BA-4AEE-A5A1-A462F40B8857}" destId="{FDE3DEFF-F511-482C-A855-70449B2E1AEE}" srcOrd="4" destOrd="0" parTransId="{A8A2A3A7-5EDB-4646-8B82-260A05A2ED35}" sibTransId="{FC3345AD-2114-4B19-9992-3EE32A393DBA}"/>
    <dgm:cxn modelId="{7AD4DA80-4EF4-4C8A-A4E6-A20503E59DEB}" type="presOf" srcId="{B608DFBA-DA19-4DC0-BC6A-E06F81EEEB1C}" destId="{8DD8739A-6E8A-45D0-96C2-5FFF737C6591}" srcOrd="0" destOrd="0" presId="urn:microsoft.com/office/officeart/2018/5/layout/IconCircleLabelList"/>
    <dgm:cxn modelId="{96E1998D-9A41-44C6-B111-7A9970CFB2C1}" srcId="{4CD525CA-89BA-4AEE-A5A1-A462F40B8857}" destId="{20D6754D-9953-433A-B94B-20F8E2F0E332}" srcOrd="0" destOrd="0" parTransId="{5736E954-5A68-4FDA-A37B-F07EFD27FBAF}" sibTransId="{E4CF0AB2-DFB2-4B56-9754-56F42FF572B1}"/>
    <dgm:cxn modelId="{FB62C7A5-CF5D-4461-839F-7C03E78F0C73}" type="presOf" srcId="{FDE3DEFF-F511-482C-A855-70449B2E1AEE}" destId="{06F17DA7-70BC-4A89-BDBA-9FA3F0217420}" srcOrd="0" destOrd="0" presId="urn:microsoft.com/office/officeart/2018/5/layout/IconCircleLabelList"/>
    <dgm:cxn modelId="{09817FB9-A983-4620-A3D8-BCD6E1F2D7D8}" type="presOf" srcId="{20D6754D-9953-433A-B94B-20F8E2F0E332}" destId="{064B8D09-E8BE-40D0-85A8-7B7773DFEA0B}" srcOrd="0" destOrd="0" presId="urn:microsoft.com/office/officeart/2018/5/layout/IconCircleLabelList"/>
    <dgm:cxn modelId="{7E64FACC-6882-4F3E-8526-39AD476165F5}" type="presOf" srcId="{4CD525CA-89BA-4AEE-A5A1-A462F40B8857}" destId="{6D429198-1B7F-49B8-A037-1F5C318141DC}" srcOrd="0" destOrd="0" presId="urn:microsoft.com/office/officeart/2018/5/layout/IconCircleLabelList"/>
    <dgm:cxn modelId="{27B87AEA-3E4F-4E3C-82F2-092C2FC579CC}" srcId="{4CD525CA-89BA-4AEE-A5A1-A462F40B8857}" destId="{51929656-CC43-49D4-B288-1B5DA37E08A9}" srcOrd="1" destOrd="0" parTransId="{5634A564-24DA-4987-AEBA-CD083C9E34BF}" sibTransId="{AA669C94-CCAD-4615-8E90-EEF2A88554BC}"/>
    <dgm:cxn modelId="{0F5366C7-E7F5-4228-80EA-1695E72D9E55}" type="presParOf" srcId="{6D429198-1B7F-49B8-A037-1F5C318141DC}" destId="{7EEDCA5D-B474-4FB3-80E4-947CC0907889}" srcOrd="0" destOrd="0" presId="urn:microsoft.com/office/officeart/2018/5/layout/IconCircleLabelList"/>
    <dgm:cxn modelId="{608F8348-EFF1-4F53-8559-8CC3E35D10B7}" type="presParOf" srcId="{7EEDCA5D-B474-4FB3-80E4-947CC0907889}" destId="{A4C9B4AE-31F8-4247-936F-3E3D36C1A705}" srcOrd="0" destOrd="0" presId="urn:microsoft.com/office/officeart/2018/5/layout/IconCircleLabelList"/>
    <dgm:cxn modelId="{1A7B74F7-18D2-414D-B9D7-AECB21A31016}" type="presParOf" srcId="{7EEDCA5D-B474-4FB3-80E4-947CC0907889}" destId="{7C80D240-64DD-48CC-A054-032F87E8ABE5}" srcOrd="1" destOrd="0" presId="urn:microsoft.com/office/officeart/2018/5/layout/IconCircleLabelList"/>
    <dgm:cxn modelId="{59C3257F-9DFB-40CF-A530-6E5EE9431B06}" type="presParOf" srcId="{7EEDCA5D-B474-4FB3-80E4-947CC0907889}" destId="{7FC3F02E-6EBD-494E-8D1B-97C5E6F37607}" srcOrd="2" destOrd="0" presId="urn:microsoft.com/office/officeart/2018/5/layout/IconCircleLabelList"/>
    <dgm:cxn modelId="{CD1C6C15-2B47-4207-8461-1EBFC09BE30F}" type="presParOf" srcId="{7EEDCA5D-B474-4FB3-80E4-947CC0907889}" destId="{064B8D09-E8BE-40D0-85A8-7B7773DFEA0B}" srcOrd="3" destOrd="0" presId="urn:microsoft.com/office/officeart/2018/5/layout/IconCircleLabelList"/>
    <dgm:cxn modelId="{AD5EBAAD-F3CB-4771-BE3C-46B49D0EC377}" type="presParOf" srcId="{6D429198-1B7F-49B8-A037-1F5C318141DC}" destId="{9BC96EBF-02DB-4701-97EE-5FC281033986}" srcOrd="1" destOrd="0" presId="urn:microsoft.com/office/officeart/2018/5/layout/IconCircleLabelList"/>
    <dgm:cxn modelId="{BFED4EBF-C081-40CA-8CD7-C17AF86FBD6F}" type="presParOf" srcId="{6D429198-1B7F-49B8-A037-1F5C318141DC}" destId="{2550F7DE-1B79-46E3-A9C0-0475DC63400B}" srcOrd="2" destOrd="0" presId="urn:microsoft.com/office/officeart/2018/5/layout/IconCircleLabelList"/>
    <dgm:cxn modelId="{99F5094D-8C75-4057-BEE1-DC09C423B49E}" type="presParOf" srcId="{2550F7DE-1B79-46E3-A9C0-0475DC63400B}" destId="{076F04DC-167C-4D6D-A71D-1C14C61CB47F}" srcOrd="0" destOrd="0" presId="urn:microsoft.com/office/officeart/2018/5/layout/IconCircleLabelList"/>
    <dgm:cxn modelId="{A5ED0F5C-15A0-4622-A8A3-5C371D8EB2F9}" type="presParOf" srcId="{2550F7DE-1B79-46E3-A9C0-0475DC63400B}" destId="{78A85F18-A8C6-4CBC-9834-3C559CE7C259}" srcOrd="1" destOrd="0" presId="urn:microsoft.com/office/officeart/2018/5/layout/IconCircleLabelList"/>
    <dgm:cxn modelId="{DD946EA6-E570-4A8A-B5AA-7D9443D35AEB}" type="presParOf" srcId="{2550F7DE-1B79-46E3-A9C0-0475DC63400B}" destId="{2206E155-AE76-43AC-8252-005B7CB4103F}" srcOrd="2" destOrd="0" presId="urn:microsoft.com/office/officeart/2018/5/layout/IconCircleLabelList"/>
    <dgm:cxn modelId="{B49C6386-0149-4BD4-8B7C-356E1B3C8913}" type="presParOf" srcId="{2550F7DE-1B79-46E3-A9C0-0475DC63400B}" destId="{9FE6517D-4178-4BA1-BBCB-156173FFB713}" srcOrd="3" destOrd="0" presId="urn:microsoft.com/office/officeart/2018/5/layout/IconCircleLabelList"/>
    <dgm:cxn modelId="{72F6FAAF-A5D2-4FF5-AE84-2B98155C721F}" type="presParOf" srcId="{6D429198-1B7F-49B8-A037-1F5C318141DC}" destId="{1B2C1DE7-CC48-4A18-ADBC-40EBA7CB7E8C}" srcOrd="3" destOrd="0" presId="urn:microsoft.com/office/officeart/2018/5/layout/IconCircleLabelList"/>
    <dgm:cxn modelId="{A548A906-626B-47F3-A17D-7DD8AFD90080}" type="presParOf" srcId="{6D429198-1B7F-49B8-A037-1F5C318141DC}" destId="{51947434-0ADC-446A-8411-2A3A2677F59C}" srcOrd="4" destOrd="0" presId="urn:microsoft.com/office/officeart/2018/5/layout/IconCircleLabelList"/>
    <dgm:cxn modelId="{CE7F2514-BEA9-4399-8C4D-FB3CB1C81433}" type="presParOf" srcId="{51947434-0ADC-446A-8411-2A3A2677F59C}" destId="{CEC6DD90-B888-404D-AD9E-B692F70A5CF3}" srcOrd="0" destOrd="0" presId="urn:microsoft.com/office/officeart/2018/5/layout/IconCircleLabelList"/>
    <dgm:cxn modelId="{1F041F22-FF34-441C-8019-7CCD13D71FB9}" type="presParOf" srcId="{51947434-0ADC-446A-8411-2A3A2677F59C}" destId="{EEECFBB9-28E9-4276-94C0-CFC9500605D8}" srcOrd="1" destOrd="0" presId="urn:microsoft.com/office/officeart/2018/5/layout/IconCircleLabelList"/>
    <dgm:cxn modelId="{A61A7C63-B326-4792-8FBB-01D0D32D7EB9}" type="presParOf" srcId="{51947434-0ADC-446A-8411-2A3A2677F59C}" destId="{58392F4F-21AF-4CDF-8A7C-2308632CA09E}" srcOrd="2" destOrd="0" presId="urn:microsoft.com/office/officeart/2018/5/layout/IconCircleLabelList"/>
    <dgm:cxn modelId="{7D4AD940-0F28-4543-B0DF-F3A89B6A596D}" type="presParOf" srcId="{51947434-0ADC-446A-8411-2A3A2677F59C}" destId="{8DD8739A-6E8A-45D0-96C2-5FFF737C6591}" srcOrd="3" destOrd="0" presId="urn:microsoft.com/office/officeart/2018/5/layout/IconCircleLabelList"/>
    <dgm:cxn modelId="{14278353-4951-4E41-BE8A-8672527594EB}" type="presParOf" srcId="{6D429198-1B7F-49B8-A037-1F5C318141DC}" destId="{80FE079C-E343-47B8-AB57-10D620365431}" srcOrd="5" destOrd="0" presId="urn:microsoft.com/office/officeart/2018/5/layout/IconCircleLabelList"/>
    <dgm:cxn modelId="{3A67ACBC-8816-46D3-A357-ECE0B1462854}" type="presParOf" srcId="{6D429198-1B7F-49B8-A037-1F5C318141DC}" destId="{46B38978-3A3A-4161-A626-A2B2A179B036}" srcOrd="6" destOrd="0" presId="urn:microsoft.com/office/officeart/2018/5/layout/IconCircleLabelList"/>
    <dgm:cxn modelId="{63F53FED-1633-4F9D-ADCF-F7109DE6BBB1}" type="presParOf" srcId="{46B38978-3A3A-4161-A626-A2B2A179B036}" destId="{19F4A4E2-B9B9-46C8-A211-45E8E52FA9EF}" srcOrd="0" destOrd="0" presId="urn:microsoft.com/office/officeart/2018/5/layout/IconCircleLabelList"/>
    <dgm:cxn modelId="{8C6F1066-F0A6-42DA-A089-99E8B325E5EF}" type="presParOf" srcId="{46B38978-3A3A-4161-A626-A2B2A179B036}" destId="{436CD6AB-4A86-467D-9840-F94D7D7E367A}" srcOrd="1" destOrd="0" presId="urn:microsoft.com/office/officeart/2018/5/layout/IconCircleLabelList"/>
    <dgm:cxn modelId="{6659F5A5-DC9F-431E-B30A-55B886198E6B}" type="presParOf" srcId="{46B38978-3A3A-4161-A626-A2B2A179B036}" destId="{E2A12000-0175-454F-B742-583327BA3DDC}" srcOrd="2" destOrd="0" presId="urn:microsoft.com/office/officeart/2018/5/layout/IconCircleLabelList"/>
    <dgm:cxn modelId="{0FAF4D4D-85F2-42D2-958E-D5E8D7EBAC61}" type="presParOf" srcId="{46B38978-3A3A-4161-A626-A2B2A179B036}" destId="{01A04F5C-5BF4-467F-8082-B4FDF8A6D764}" srcOrd="3" destOrd="0" presId="urn:microsoft.com/office/officeart/2018/5/layout/IconCircleLabelList"/>
    <dgm:cxn modelId="{FC2D7ABC-52BB-456B-B648-A2A89741ED14}" type="presParOf" srcId="{6D429198-1B7F-49B8-A037-1F5C318141DC}" destId="{C80672DA-4429-417F-AD65-734E570FD511}" srcOrd="7" destOrd="0" presId="urn:microsoft.com/office/officeart/2018/5/layout/IconCircleLabelList"/>
    <dgm:cxn modelId="{CA48ADE4-F4EE-48D6-9081-6C8C1FE9AD22}" type="presParOf" srcId="{6D429198-1B7F-49B8-A037-1F5C318141DC}" destId="{3615609C-130D-417A-9856-C56A766AD6AE}" srcOrd="8" destOrd="0" presId="urn:microsoft.com/office/officeart/2018/5/layout/IconCircleLabelList"/>
    <dgm:cxn modelId="{B46706E4-1C50-4672-B084-402C94E83300}" type="presParOf" srcId="{3615609C-130D-417A-9856-C56A766AD6AE}" destId="{18D2563D-D859-4D2E-AF16-89801F615F3D}" srcOrd="0" destOrd="0" presId="urn:microsoft.com/office/officeart/2018/5/layout/IconCircleLabelList"/>
    <dgm:cxn modelId="{BB21EDD5-3D58-46D5-B9EA-43D9AFD618D1}" type="presParOf" srcId="{3615609C-130D-417A-9856-C56A766AD6AE}" destId="{54AB9F35-D4EE-489A-B8D8-F919BF1ED5BE}" srcOrd="1" destOrd="0" presId="urn:microsoft.com/office/officeart/2018/5/layout/IconCircleLabelList"/>
    <dgm:cxn modelId="{7E6BF969-740A-4C58-9BB9-313B74DF2E84}" type="presParOf" srcId="{3615609C-130D-417A-9856-C56A766AD6AE}" destId="{5D7D85C7-1851-4DEF-BA0A-1D4D0BFA38A4}" srcOrd="2" destOrd="0" presId="urn:microsoft.com/office/officeart/2018/5/layout/IconCircleLabelList"/>
    <dgm:cxn modelId="{DF761FEF-7018-47D5-BD84-E57BB0425B9A}" type="presParOf" srcId="{3615609C-130D-417A-9856-C56A766AD6AE}" destId="{06F17DA7-70BC-4A89-BDBA-9FA3F021742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402B68-9D2F-4C48-8533-88EE5B8BB87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19DECE-BDD8-48CF-BE4B-29203A80421E}">
      <dgm:prSet phldrT="[Tekst]"/>
      <dgm:spPr/>
      <dgm:t>
        <a:bodyPr/>
        <a:lstStyle/>
        <a:p>
          <a:r>
            <a:rPr lang="nb-NO"/>
            <a:t>Deg</a:t>
          </a:r>
          <a:endParaRPr lang="en-US"/>
        </a:p>
      </dgm:t>
    </dgm:pt>
    <dgm:pt modelId="{640773D1-A3BA-41FD-A85E-2A92DFE3C7D0}" type="parTrans" cxnId="{E437467C-167C-4811-ADF6-32C80B9A85C4}">
      <dgm:prSet/>
      <dgm:spPr/>
      <dgm:t>
        <a:bodyPr/>
        <a:lstStyle/>
        <a:p>
          <a:endParaRPr lang="en-US"/>
        </a:p>
      </dgm:t>
    </dgm:pt>
    <dgm:pt modelId="{FDF1CDC2-CE50-4A77-AAB3-4449FBAEFD22}" type="sibTrans" cxnId="{E437467C-167C-4811-ADF6-32C80B9A85C4}">
      <dgm:prSet/>
      <dgm:spPr/>
      <dgm:t>
        <a:bodyPr/>
        <a:lstStyle/>
        <a:p>
          <a:endParaRPr lang="en-US"/>
        </a:p>
      </dgm:t>
    </dgm:pt>
    <dgm:pt modelId="{6C1EC493-334E-4038-B175-00E503F28214}">
      <dgm:prSet phldrT="[Tekst]" custT="1"/>
      <dgm:spPr/>
      <dgm:t>
        <a:bodyPr/>
        <a:lstStyle/>
        <a:p>
          <a:pPr algn="ctr"/>
          <a:r>
            <a:rPr lang="nb-NO" sz="1600"/>
            <a:t>Sosiologi</a:t>
          </a:r>
          <a:endParaRPr lang="en-US" sz="1600"/>
        </a:p>
      </dgm:t>
    </dgm:pt>
    <dgm:pt modelId="{2D70B2C9-C628-49A0-AAFD-2B6A79E2FF8A}" type="parTrans" cxnId="{22C54FE7-5602-43DC-A8EE-C8ACF28F4BFC}">
      <dgm:prSet/>
      <dgm:spPr/>
      <dgm:t>
        <a:bodyPr/>
        <a:lstStyle/>
        <a:p>
          <a:endParaRPr lang="en-US"/>
        </a:p>
      </dgm:t>
    </dgm:pt>
    <dgm:pt modelId="{BA13851D-2691-4A21-A410-F46D93691989}" type="sibTrans" cxnId="{22C54FE7-5602-43DC-A8EE-C8ACF28F4BFC}">
      <dgm:prSet/>
      <dgm:spPr/>
      <dgm:t>
        <a:bodyPr/>
        <a:lstStyle/>
        <a:p>
          <a:endParaRPr lang="en-US"/>
        </a:p>
      </dgm:t>
    </dgm:pt>
    <dgm:pt modelId="{21D13D45-2770-4B50-A7D7-E235DB15B33D}">
      <dgm:prSet phldrT="[Tekst]" custT="1"/>
      <dgm:spPr/>
      <dgm:t>
        <a:bodyPr/>
        <a:lstStyle/>
        <a:p>
          <a:pPr algn="ctr"/>
          <a:r>
            <a:rPr lang="nb-NO" sz="1600"/>
            <a:t>Statsvitenskap</a:t>
          </a:r>
          <a:endParaRPr lang="en-US" sz="1600"/>
        </a:p>
      </dgm:t>
    </dgm:pt>
    <dgm:pt modelId="{7D91EF67-C892-4A17-84FF-EF8E1CCA8DFA}" type="parTrans" cxnId="{F33A2B6D-694D-4C33-B3F3-971D43A8542C}">
      <dgm:prSet/>
      <dgm:spPr/>
      <dgm:t>
        <a:bodyPr/>
        <a:lstStyle/>
        <a:p>
          <a:endParaRPr lang="en-US"/>
        </a:p>
      </dgm:t>
    </dgm:pt>
    <dgm:pt modelId="{C52BDEE4-9BCF-4324-82C0-B0B87ED1AABD}" type="sibTrans" cxnId="{F33A2B6D-694D-4C33-B3F3-971D43A8542C}">
      <dgm:prSet/>
      <dgm:spPr/>
      <dgm:t>
        <a:bodyPr/>
        <a:lstStyle/>
        <a:p>
          <a:endParaRPr lang="en-US"/>
        </a:p>
      </dgm:t>
    </dgm:pt>
    <dgm:pt modelId="{5A4E8920-B4E8-4886-A8BC-FE1409D50EFA}">
      <dgm:prSet phldrT="[Tekst]" custT="1"/>
      <dgm:spPr/>
      <dgm:t>
        <a:bodyPr/>
        <a:lstStyle/>
        <a:p>
          <a:pPr algn="ctr"/>
          <a:r>
            <a:rPr lang="nb-NO" sz="1600" dirty="0"/>
            <a:t>Samfunns-økonomi</a:t>
          </a:r>
        </a:p>
      </dgm:t>
    </dgm:pt>
    <dgm:pt modelId="{C671DD72-F8FA-4949-97BC-B1039A4EF7F9}" type="parTrans" cxnId="{689DF877-BFF4-4E88-B086-6DE6FE36535A}">
      <dgm:prSet/>
      <dgm:spPr/>
      <dgm:t>
        <a:bodyPr/>
        <a:lstStyle/>
        <a:p>
          <a:endParaRPr lang="en-US"/>
        </a:p>
      </dgm:t>
    </dgm:pt>
    <dgm:pt modelId="{70AD5961-DFB4-465D-9D0A-40F241DD9F2C}" type="sibTrans" cxnId="{689DF877-BFF4-4E88-B086-6DE6FE36535A}">
      <dgm:prSet/>
      <dgm:spPr/>
      <dgm:t>
        <a:bodyPr/>
        <a:lstStyle/>
        <a:p>
          <a:endParaRPr lang="en-US"/>
        </a:p>
      </dgm:t>
    </dgm:pt>
    <dgm:pt modelId="{C9D7F0DA-3C80-46C3-9088-B691F49EC3D0}">
      <dgm:prSet phldrT="[Tekst]" custT="1"/>
      <dgm:spPr/>
      <dgm:t>
        <a:bodyPr/>
        <a:lstStyle/>
        <a:p>
          <a:pPr algn="ctr"/>
          <a:r>
            <a:rPr lang="nb-NO" sz="1600"/>
            <a:t>Forvaltnings-informatikk</a:t>
          </a:r>
          <a:endParaRPr lang="en-US" sz="1600"/>
        </a:p>
      </dgm:t>
    </dgm:pt>
    <dgm:pt modelId="{4AEBDB5C-E4D7-40AD-936B-999AB38F3DFA}" type="parTrans" cxnId="{073410A2-A180-461B-BDCF-56D4DFE169D7}">
      <dgm:prSet/>
      <dgm:spPr/>
      <dgm:t>
        <a:bodyPr/>
        <a:lstStyle/>
        <a:p>
          <a:endParaRPr lang="en-US"/>
        </a:p>
      </dgm:t>
    </dgm:pt>
    <dgm:pt modelId="{61D73E97-79D9-4AA8-8D3A-FD975997BC0F}" type="sibTrans" cxnId="{073410A2-A180-461B-BDCF-56D4DFE169D7}">
      <dgm:prSet/>
      <dgm:spPr/>
      <dgm:t>
        <a:bodyPr/>
        <a:lstStyle/>
        <a:p>
          <a:endParaRPr lang="en-US"/>
        </a:p>
      </dgm:t>
    </dgm:pt>
    <dgm:pt modelId="{57E4ADC3-6544-4BC3-B023-7BA38B47D9DB}">
      <dgm:prSet phldrT="[Tekst]" custT="1"/>
      <dgm:spPr/>
      <dgm:t>
        <a:bodyPr/>
        <a:lstStyle/>
        <a:p>
          <a:pPr algn="ctr"/>
          <a:r>
            <a:rPr lang="nb-NO" sz="1100"/>
            <a:t>Kultur, makt, identitet, grupper, ledelse</a:t>
          </a:r>
          <a:endParaRPr lang="en-US" sz="1100"/>
        </a:p>
      </dgm:t>
    </dgm:pt>
    <dgm:pt modelId="{0DD09EE6-B4F0-490D-B468-4771E87A84C6}" type="parTrans" cxnId="{431DC683-DC8B-40B2-9CCD-8C460C26455D}">
      <dgm:prSet/>
      <dgm:spPr/>
      <dgm:t>
        <a:bodyPr/>
        <a:lstStyle/>
        <a:p>
          <a:endParaRPr lang="en-US"/>
        </a:p>
      </dgm:t>
    </dgm:pt>
    <dgm:pt modelId="{BA42D5EC-BE96-4CDB-8148-53A78AEB36A8}" type="sibTrans" cxnId="{431DC683-DC8B-40B2-9CCD-8C460C26455D}">
      <dgm:prSet/>
      <dgm:spPr/>
      <dgm:t>
        <a:bodyPr/>
        <a:lstStyle/>
        <a:p>
          <a:endParaRPr lang="en-US"/>
        </a:p>
      </dgm:t>
    </dgm:pt>
    <dgm:pt modelId="{3BCAE946-EBF9-4168-B07B-95458183B9B9}">
      <dgm:prSet phldrT="[Tekst]" custT="1"/>
      <dgm:spPr/>
      <dgm:t>
        <a:bodyPr/>
        <a:lstStyle/>
        <a:p>
          <a:pPr algn="ctr"/>
          <a:r>
            <a:rPr lang="nb-NO" sz="1100"/>
            <a:t>Forvaltning, politikk, institusjoner, mål- og resultatstyring</a:t>
          </a:r>
          <a:endParaRPr lang="en-US" sz="1100"/>
        </a:p>
      </dgm:t>
    </dgm:pt>
    <dgm:pt modelId="{86E0264C-3431-4089-9B2A-B3A34ABCDAEB}" type="parTrans" cxnId="{920731A5-4337-4572-BE40-56732143D934}">
      <dgm:prSet/>
      <dgm:spPr/>
      <dgm:t>
        <a:bodyPr/>
        <a:lstStyle/>
        <a:p>
          <a:endParaRPr lang="en-US"/>
        </a:p>
      </dgm:t>
    </dgm:pt>
    <dgm:pt modelId="{DEF62562-692A-4D03-BB5E-02BE94F92C27}" type="sibTrans" cxnId="{920731A5-4337-4572-BE40-56732143D934}">
      <dgm:prSet/>
      <dgm:spPr/>
      <dgm:t>
        <a:bodyPr/>
        <a:lstStyle/>
        <a:p>
          <a:endParaRPr lang="en-US"/>
        </a:p>
      </dgm:t>
    </dgm:pt>
    <dgm:pt modelId="{BB857FFC-1D0F-4A44-9B67-A219205ED5CB}">
      <dgm:prSet phldrT="[Tekst]" custT="1"/>
      <dgm:spPr/>
      <dgm:t>
        <a:bodyPr/>
        <a:lstStyle/>
        <a:p>
          <a:pPr algn="ctr"/>
          <a:r>
            <a:rPr lang="nb-NO" sz="1100" dirty="0"/>
            <a:t>Ressurser, økonomisk policy, fordeling, handel</a:t>
          </a:r>
          <a:endParaRPr lang="en-US" sz="1100" dirty="0"/>
        </a:p>
      </dgm:t>
    </dgm:pt>
    <dgm:pt modelId="{9AE1C3DF-D5DB-45C0-9DE7-C7A3A9FE9B5B}" type="parTrans" cxnId="{9257E247-8F36-412F-B86C-084254EE770C}">
      <dgm:prSet/>
      <dgm:spPr/>
      <dgm:t>
        <a:bodyPr/>
        <a:lstStyle/>
        <a:p>
          <a:endParaRPr lang="en-US"/>
        </a:p>
      </dgm:t>
    </dgm:pt>
    <dgm:pt modelId="{DB377FA0-62B6-4FF4-9F9D-3B83FF784619}" type="sibTrans" cxnId="{9257E247-8F36-412F-B86C-084254EE770C}">
      <dgm:prSet/>
      <dgm:spPr/>
      <dgm:t>
        <a:bodyPr/>
        <a:lstStyle/>
        <a:p>
          <a:endParaRPr lang="en-US"/>
        </a:p>
      </dgm:t>
    </dgm:pt>
    <dgm:pt modelId="{9DBC9EA3-0C08-48EF-B158-2BD6019FE80E}">
      <dgm:prSet phldrT="[Tekst]" custT="1"/>
      <dgm:spPr/>
      <dgm:t>
        <a:bodyPr/>
        <a:lstStyle/>
        <a:p>
          <a:pPr algn="ctr"/>
          <a:r>
            <a:rPr lang="nb-NO" sz="1100"/>
            <a:t>Modernisering, digitalisering, gode brukersystemer, personvern</a:t>
          </a:r>
          <a:endParaRPr lang="en-US" sz="1100"/>
        </a:p>
      </dgm:t>
    </dgm:pt>
    <dgm:pt modelId="{0F931A3D-A1B6-4EF8-BEFF-122B6A8D978D}" type="parTrans" cxnId="{CA346614-FC8F-4AAF-93DB-028CBD67831A}">
      <dgm:prSet/>
      <dgm:spPr/>
      <dgm:t>
        <a:bodyPr/>
        <a:lstStyle/>
        <a:p>
          <a:endParaRPr lang="en-US"/>
        </a:p>
      </dgm:t>
    </dgm:pt>
    <dgm:pt modelId="{4E10E2DB-2C15-41F7-A51E-E333973C8311}" type="sibTrans" cxnId="{CA346614-FC8F-4AAF-93DB-028CBD67831A}">
      <dgm:prSet/>
      <dgm:spPr/>
      <dgm:t>
        <a:bodyPr/>
        <a:lstStyle/>
        <a:p>
          <a:endParaRPr lang="en-US"/>
        </a:p>
      </dgm:t>
    </dgm:pt>
    <dgm:pt modelId="{C8A9639F-B68F-4AAB-920B-C9C733269BEF}" type="pres">
      <dgm:prSet presAssocID="{14402B68-9D2F-4C48-8533-88EE5B8BB87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EC9CEE3-086B-4060-B506-CF4DADAEB8DA}" type="pres">
      <dgm:prSet presAssocID="{BE19DECE-BDD8-48CF-BE4B-29203A80421E}" presName="centerShape" presStyleLbl="node0" presStyleIdx="0" presStyleCnt="1" custScaleX="160648" custScaleY="127576"/>
      <dgm:spPr/>
    </dgm:pt>
    <dgm:pt modelId="{90A7B973-1801-4F4D-BFE6-92365F59CB59}" type="pres">
      <dgm:prSet presAssocID="{2D70B2C9-C628-49A0-AAFD-2B6A79E2FF8A}" presName="parTrans" presStyleLbl="sibTrans2D1" presStyleIdx="0" presStyleCnt="4"/>
      <dgm:spPr/>
    </dgm:pt>
    <dgm:pt modelId="{8E84E452-4CF2-4814-A3AA-267E30526BCE}" type="pres">
      <dgm:prSet presAssocID="{2D70B2C9-C628-49A0-AAFD-2B6A79E2FF8A}" presName="connectorText" presStyleLbl="sibTrans2D1" presStyleIdx="0" presStyleCnt="4"/>
      <dgm:spPr/>
    </dgm:pt>
    <dgm:pt modelId="{68647CF8-D924-426F-85CB-0B0BAEA4BC45}" type="pres">
      <dgm:prSet presAssocID="{6C1EC493-334E-4038-B175-00E503F28214}" presName="node" presStyleLbl="node1" presStyleIdx="0" presStyleCnt="4" custScaleX="210255" custScaleY="82965" custRadScaleRad="120597" custRadScaleInc="744">
        <dgm:presLayoutVars>
          <dgm:bulletEnabled val="1"/>
        </dgm:presLayoutVars>
      </dgm:prSet>
      <dgm:spPr/>
    </dgm:pt>
    <dgm:pt modelId="{7CB71C1E-2450-463B-91CC-ED78D2D1E5DB}" type="pres">
      <dgm:prSet presAssocID="{7D91EF67-C892-4A17-84FF-EF8E1CCA8DFA}" presName="parTrans" presStyleLbl="sibTrans2D1" presStyleIdx="1" presStyleCnt="4"/>
      <dgm:spPr/>
    </dgm:pt>
    <dgm:pt modelId="{73551483-5E1C-4BAB-B6B6-FB0D84DD1601}" type="pres">
      <dgm:prSet presAssocID="{7D91EF67-C892-4A17-84FF-EF8E1CCA8DFA}" presName="connectorText" presStyleLbl="sibTrans2D1" presStyleIdx="1" presStyleCnt="4"/>
      <dgm:spPr/>
    </dgm:pt>
    <dgm:pt modelId="{65AF8C6A-C23B-42AD-B611-984D7C434EBC}" type="pres">
      <dgm:prSet presAssocID="{21D13D45-2770-4B50-A7D7-E235DB15B33D}" presName="node" presStyleLbl="node1" presStyleIdx="1" presStyleCnt="4" custScaleX="213719" custScaleY="115256" custRadScaleRad="176185" custRadScaleInc="0">
        <dgm:presLayoutVars>
          <dgm:bulletEnabled val="1"/>
        </dgm:presLayoutVars>
      </dgm:prSet>
      <dgm:spPr/>
    </dgm:pt>
    <dgm:pt modelId="{F666C1FD-9B9A-4A83-AE2C-DEAA8B825447}" type="pres">
      <dgm:prSet presAssocID="{C671DD72-F8FA-4949-97BC-B1039A4EF7F9}" presName="parTrans" presStyleLbl="sibTrans2D1" presStyleIdx="2" presStyleCnt="4"/>
      <dgm:spPr/>
    </dgm:pt>
    <dgm:pt modelId="{550473C1-77D2-4CA4-80FB-9BE39E8A9BD9}" type="pres">
      <dgm:prSet presAssocID="{C671DD72-F8FA-4949-97BC-B1039A4EF7F9}" presName="connectorText" presStyleLbl="sibTrans2D1" presStyleIdx="2" presStyleCnt="4"/>
      <dgm:spPr/>
    </dgm:pt>
    <dgm:pt modelId="{A9219D1B-B279-45BF-AD2D-FE39BB3DEE7C}" type="pres">
      <dgm:prSet presAssocID="{5A4E8920-B4E8-4886-A8BC-FE1409D50EFA}" presName="node" presStyleLbl="node1" presStyleIdx="2" presStyleCnt="4" custScaleX="218806" custScaleY="92154" custRadScaleRad="103914" custRadScaleInc="2317">
        <dgm:presLayoutVars>
          <dgm:bulletEnabled val="1"/>
        </dgm:presLayoutVars>
      </dgm:prSet>
      <dgm:spPr/>
    </dgm:pt>
    <dgm:pt modelId="{F34666B0-8789-4296-AE79-0D6C48ADCEA9}" type="pres">
      <dgm:prSet presAssocID="{4AEBDB5C-E4D7-40AD-936B-999AB38F3DFA}" presName="parTrans" presStyleLbl="sibTrans2D1" presStyleIdx="3" presStyleCnt="4"/>
      <dgm:spPr/>
    </dgm:pt>
    <dgm:pt modelId="{2AC451B6-02A6-4888-865E-150314FF1EAB}" type="pres">
      <dgm:prSet presAssocID="{4AEBDB5C-E4D7-40AD-936B-999AB38F3DFA}" presName="connectorText" presStyleLbl="sibTrans2D1" presStyleIdx="3" presStyleCnt="4"/>
      <dgm:spPr/>
    </dgm:pt>
    <dgm:pt modelId="{DB3D572E-408A-4C62-8111-C4C1B1D5759E}" type="pres">
      <dgm:prSet presAssocID="{C9D7F0DA-3C80-46C3-9088-B691F49EC3D0}" presName="node" presStyleLbl="node1" presStyleIdx="3" presStyleCnt="4" custScaleX="200754" custScaleY="104844" custRadScaleRad="174967" custRadScaleInc="3400">
        <dgm:presLayoutVars>
          <dgm:bulletEnabled val="1"/>
        </dgm:presLayoutVars>
      </dgm:prSet>
      <dgm:spPr/>
    </dgm:pt>
  </dgm:ptLst>
  <dgm:cxnLst>
    <dgm:cxn modelId="{FDD70B01-26D4-4019-93F5-8DFB811ADFCA}" type="presOf" srcId="{2D70B2C9-C628-49A0-AAFD-2B6A79E2FF8A}" destId="{90A7B973-1801-4F4D-BFE6-92365F59CB59}" srcOrd="0" destOrd="0" presId="urn:microsoft.com/office/officeart/2005/8/layout/radial5"/>
    <dgm:cxn modelId="{CA346614-FC8F-4AAF-93DB-028CBD67831A}" srcId="{C9D7F0DA-3C80-46C3-9088-B691F49EC3D0}" destId="{9DBC9EA3-0C08-48EF-B158-2BD6019FE80E}" srcOrd="0" destOrd="0" parTransId="{0F931A3D-A1B6-4EF8-BEFF-122B6A8D978D}" sibTransId="{4E10E2DB-2C15-41F7-A51E-E333973C8311}"/>
    <dgm:cxn modelId="{BA8AF428-FEA4-4A38-8896-212106F50D1B}" type="presOf" srcId="{BE19DECE-BDD8-48CF-BE4B-29203A80421E}" destId="{EEC9CEE3-086B-4060-B506-CF4DADAEB8DA}" srcOrd="0" destOrd="0" presId="urn:microsoft.com/office/officeart/2005/8/layout/radial5"/>
    <dgm:cxn modelId="{52EEBC5C-96A2-4658-9A73-F01B5F43A908}" type="presOf" srcId="{2D70B2C9-C628-49A0-AAFD-2B6A79E2FF8A}" destId="{8E84E452-4CF2-4814-A3AA-267E30526BCE}" srcOrd="1" destOrd="0" presId="urn:microsoft.com/office/officeart/2005/8/layout/radial5"/>
    <dgm:cxn modelId="{C237D25E-3BC4-4DD4-B883-D9FF28D2A4EF}" type="presOf" srcId="{C671DD72-F8FA-4949-97BC-B1039A4EF7F9}" destId="{F666C1FD-9B9A-4A83-AE2C-DEAA8B825447}" srcOrd="0" destOrd="0" presId="urn:microsoft.com/office/officeart/2005/8/layout/radial5"/>
    <dgm:cxn modelId="{1250D646-A257-48FC-B0D9-C11FC376F014}" type="presOf" srcId="{BB857FFC-1D0F-4A44-9B67-A219205ED5CB}" destId="{A9219D1B-B279-45BF-AD2D-FE39BB3DEE7C}" srcOrd="0" destOrd="1" presId="urn:microsoft.com/office/officeart/2005/8/layout/radial5"/>
    <dgm:cxn modelId="{9257E247-8F36-412F-B86C-084254EE770C}" srcId="{5A4E8920-B4E8-4886-A8BC-FE1409D50EFA}" destId="{BB857FFC-1D0F-4A44-9B67-A219205ED5CB}" srcOrd="0" destOrd="0" parTransId="{9AE1C3DF-D5DB-45C0-9DE7-C7A3A9FE9B5B}" sibTransId="{DB377FA0-62B6-4FF4-9F9D-3B83FF784619}"/>
    <dgm:cxn modelId="{E99B9E4B-DEAE-44D4-A4E2-5D8DD6B8E095}" type="presOf" srcId="{4AEBDB5C-E4D7-40AD-936B-999AB38F3DFA}" destId="{2AC451B6-02A6-4888-865E-150314FF1EAB}" srcOrd="1" destOrd="0" presId="urn:microsoft.com/office/officeart/2005/8/layout/radial5"/>
    <dgm:cxn modelId="{F33A2B6D-694D-4C33-B3F3-971D43A8542C}" srcId="{BE19DECE-BDD8-48CF-BE4B-29203A80421E}" destId="{21D13D45-2770-4B50-A7D7-E235DB15B33D}" srcOrd="1" destOrd="0" parTransId="{7D91EF67-C892-4A17-84FF-EF8E1CCA8DFA}" sibTransId="{C52BDEE4-9BCF-4324-82C0-B0B87ED1AABD}"/>
    <dgm:cxn modelId="{DD22F552-86DD-4C1A-9667-B3A874A175E3}" type="presOf" srcId="{7D91EF67-C892-4A17-84FF-EF8E1CCA8DFA}" destId="{73551483-5E1C-4BAB-B6B6-FB0D84DD1601}" srcOrd="1" destOrd="0" presId="urn:microsoft.com/office/officeart/2005/8/layout/radial5"/>
    <dgm:cxn modelId="{689DF877-BFF4-4E88-B086-6DE6FE36535A}" srcId="{BE19DECE-BDD8-48CF-BE4B-29203A80421E}" destId="{5A4E8920-B4E8-4886-A8BC-FE1409D50EFA}" srcOrd="2" destOrd="0" parTransId="{C671DD72-F8FA-4949-97BC-B1039A4EF7F9}" sibTransId="{70AD5961-DFB4-465D-9D0A-40F241DD9F2C}"/>
    <dgm:cxn modelId="{E437467C-167C-4811-ADF6-32C80B9A85C4}" srcId="{14402B68-9D2F-4C48-8533-88EE5B8BB878}" destId="{BE19DECE-BDD8-48CF-BE4B-29203A80421E}" srcOrd="0" destOrd="0" parTransId="{640773D1-A3BA-41FD-A85E-2A92DFE3C7D0}" sibTransId="{FDF1CDC2-CE50-4A77-AAB3-4449FBAEFD22}"/>
    <dgm:cxn modelId="{431DC683-DC8B-40B2-9CCD-8C460C26455D}" srcId="{6C1EC493-334E-4038-B175-00E503F28214}" destId="{57E4ADC3-6544-4BC3-B023-7BA38B47D9DB}" srcOrd="0" destOrd="0" parTransId="{0DD09EE6-B4F0-490D-B468-4771E87A84C6}" sibTransId="{BA42D5EC-BE96-4CDB-8148-53A78AEB36A8}"/>
    <dgm:cxn modelId="{4746B08E-234F-4465-BC7E-EBB04F295B53}" type="presOf" srcId="{9DBC9EA3-0C08-48EF-B158-2BD6019FE80E}" destId="{DB3D572E-408A-4C62-8111-C4C1B1D5759E}" srcOrd="0" destOrd="1" presId="urn:microsoft.com/office/officeart/2005/8/layout/radial5"/>
    <dgm:cxn modelId="{D048DCA0-3179-45A1-BE35-99CCD6826F91}" type="presOf" srcId="{5A4E8920-B4E8-4886-A8BC-FE1409D50EFA}" destId="{A9219D1B-B279-45BF-AD2D-FE39BB3DEE7C}" srcOrd="0" destOrd="0" presId="urn:microsoft.com/office/officeart/2005/8/layout/radial5"/>
    <dgm:cxn modelId="{073410A2-A180-461B-BDCF-56D4DFE169D7}" srcId="{BE19DECE-BDD8-48CF-BE4B-29203A80421E}" destId="{C9D7F0DA-3C80-46C3-9088-B691F49EC3D0}" srcOrd="3" destOrd="0" parTransId="{4AEBDB5C-E4D7-40AD-936B-999AB38F3DFA}" sibTransId="{61D73E97-79D9-4AA8-8D3A-FD975997BC0F}"/>
    <dgm:cxn modelId="{ED1184A2-97AC-450A-A220-E89A5CA5EAA7}" type="presOf" srcId="{7D91EF67-C892-4A17-84FF-EF8E1CCA8DFA}" destId="{7CB71C1E-2450-463B-91CC-ED78D2D1E5DB}" srcOrd="0" destOrd="0" presId="urn:microsoft.com/office/officeart/2005/8/layout/radial5"/>
    <dgm:cxn modelId="{920731A5-4337-4572-BE40-56732143D934}" srcId="{21D13D45-2770-4B50-A7D7-E235DB15B33D}" destId="{3BCAE946-EBF9-4168-B07B-95458183B9B9}" srcOrd="0" destOrd="0" parTransId="{86E0264C-3431-4089-9B2A-B3A34ABCDAEB}" sibTransId="{DEF62562-692A-4D03-BB5E-02BE94F92C27}"/>
    <dgm:cxn modelId="{F41882A9-5EFF-4A59-A99F-E4F7D1583571}" type="presOf" srcId="{14402B68-9D2F-4C48-8533-88EE5B8BB878}" destId="{C8A9639F-B68F-4AAB-920B-C9C733269BEF}" srcOrd="0" destOrd="0" presId="urn:microsoft.com/office/officeart/2005/8/layout/radial5"/>
    <dgm:cxn modelId="{7811B8B8-32D7-48F9-8302-302C883DF67A}" type="presOf" srcId="{6C1EC493-334E-4038-B175-00E503F28214}" destId="{68647CF8-D924-426F-85CB-0B0BAEA4BC45}" srcOrd="0" destOrd="0" presId="urn:microsoft.com/office/officeart/2005/8/layout/radial5"/>
    <dgm:cxn modelId="{FA70F2D6-1516-48C6-9125-FD6AF9CE17D7}" type="presOf" srcId="{4AEBDB5C-E4D7-40AD-936B-999AB38F3DFA}" destId="{F34666B0-8789-4296-AE79-0D6C48ADCEA9}" srcOrd="0" destOrd="0" presId="urn:microsoft.com/office/officeart/2005/8/layout/radial5"/>
    <dgm:cxn modelId="{28D6A7DD-6445-4FBE-80E6-70D1193BF666}" type="presOf" srcId="{21D13D45-2770-4B50-A7D7-E235DB15B33D}" destId="{65AF8C6A-C23B-42AD-B611-984D7C434EBC}" srcOrd="0" destOrd="0" presId="urn:microsoft.com/office/officeart/2005/8/layout/radial5"/>
    <dgm:cxn modelId="{F728C0E0-8BF0-4977-BCF0-78B22B060570}" type="presOf" srcId="{C9D7F0DA-3C80-46C3-9088-B691F49EC3D0}" destId="{DB3D572E-408A-4C62-8111-C4C1B1D5759E}" srcOrd="0" destOrd="0" presId="urn:microsoft.com/office/officeart/2005/8/layout/radial5"/>
    <dgm:cxn modelId="{5DD906E5-C8ED-4B41-8F67-79C01E1831BB}" type="presOf" srcId="{57E4ADC3-6544-4BC3-B023-7BA38B47D9DB}" destId="{68647CF8-D924-426F-85CB-0B0BAEA4BC45}" srcOrd="0" destOrd="1" presId="urn:microsoft.com/office/officeart/2005/8/layout/radial5"/>
    <dgm:cxn modelId="{22C54FE7-5602-43DC-A8EE-C8ACF28F4BFC}" srcId="{BE19DECE-BDD8-48CF-BE4B-29203A80421E}" destId="{6C1EC493-334E-4038-B175-00E503F28214}" srcOrd="0" destOrd="0" parTransId="{2D70B2C9-C628-49A0-AAFD-2B6A79E2FF8A}" sibTransId="{BA13851D-2691-4A21-A410-F46D93691989}"/>
    <dgm:cxn modelId="{4BF84BF1-EF8E-41B6-A83C-38D30C0740C6}" type="presOf" srcId="{3BCAE946-EBF9-4168-B07B-95458183B9B9}" destId="{65AF8C6A-C23B-42AD-B611-984D7C434EBC}" srcOrd="0" destOrd="1" presId="urn:microsoft.com/office/officeart/2005/8/layout/radial5"/>
    <dgm:cxn modelId="{60DFAEF9-50EA-43BA-90B1-E39DCBC5A281}" type="presOf" srcId="{C671DD72-F8FA-4949-97BC-B1039A4EF7F9}" destId="{550473C1-77D2-4CA4-80FB-9BE39E8A9BD9}" srcOrd="1" destOrd="0" presId="urn:microsoft.com/office/officeart/2005/8/layout/radial5"/>
    <dgm:cxn modelId="{0FA280E4-1FB9-4960-8350-0CB8F3AC60D1}" type="presParOf" srcId="{C8A9639F-B68F-4AAB-920B-C9C733269BEF}" destId="{EEC9CEE3-086B-4060-B506-CF4DADAEB8DA}" srcOrd="0" destOrd="0" presId="urn:microsoft.com/office/officeart/2005/8/layout/radial5"/>
    <dgm:cxn modelId="{1C4315A5-2D1D-4174-9134-F1D375C3A129}" type="presParOf" srcId="{C8A9639F-B68F-4AAB-920B-C9C733269BEF}" destId="{90A7B973-1801-4F4D-BFE6-92365F59CB59}" srcOrd="1" destOrd="0" presId="urn:microsoft.com/office/officeart/2005/8/layout/radial5"/>
    <dgm:cxn modelId="{A3A82E24-DD8C-4044-A3F5-B6C80B4DA159}" type="presParOf" srcId="{90A7B973-1801-4F4D-BFE6-92365F59CB59}" destId="{8E84E452-4CF2-4814-A3AA-267E30526BCE}" srcOrd="0" destOrd="0" presId="urn:microsoft.com/office/officeart/2005/8/layout/radial5"/>
    <dgm:cxn modelId="{4648CA56-D8CB-45FB-AA14-8C431CC87A60}" type="presParOf" srcId="{C8A9639F-B68F-4AAB-920B-C9C733269BEF}" destId="{68647CF8-D924-426F-85CB-0B0BAEA4BC45}" srcOrd="2" destOrd="0" presId="urn:microsoft.com/office/officeart/2005/8/layout/radial5"/>
    <dgm:cxn modelId="{3BD9A885-A4A1-4FBE-B58E-4CABFF7E8D73}" type="presParOf" srcId="{C8A9639F-B68F-4AAB-920B-C9C733269BEF}" destId="{7CB71C1E-2450-463B-91CC-ED78D2D1E5DB}" srcOrd="3" destOrd="0" presId="urn:microsoft.com/office/officeart/2005/8/layout/radial5"/>
    <dgm:cxn modelId="{6C2034F6-3BD7-4493-A0A5-3C4F6B906214}" type="presParOf" srcId="{7CB71C1E-2450-463B-91CC-ED78D2D1E5DB}" destId="{73551483-5E1C-4BAB-B6B6-FB0D84DD1601}" srcOrd="0" destOrd="0" presId="urn:microsoft.com/office/officeart/2005/8/layout/radial5"/>
    <dgm:cxn modelId="{E1DE1CF1-C393-4D3C-B3AD-91FAF5340F9A}" type="presParOf" srcId="{C8A9639F-B68F-4AAB-920B-C9C733269BEF}" destId="{65AF8C6A-C23B-42AD-B611-984D7C434EBC}" srcOrd="4" destOrd="0" presId="urn:microsoft.com/office/officeart/2005/8/layout/radial5"/>
    <dgm:cxn modelId="{CA2BD84A-542B-405A-B5F9-32D5255D1DC1}" type="presParOf" srcId="{C8A9639F-B68F-4AAB-920B-C9C733269BEF}" destId="{F666C1FD-9B9A-4A83-AE2C-DEAA8B825447}" srcOrd="5" destOrd="0" presId="urn:microsoft.com/office/officeart/2005/8/layout/radial5"/>
    <dgm:cxn modelId="{5533DBB5-EDD2-4F46-9B5C-3DB3BDF5F0F0}" type="presParOf" srcId="{F666C1FD-9B9A-4A83-AE2C-DEAA8B825447}" destId="{550473C1-77D2-4CA4-80FB-9BE39E8A9BD9}" srcOrd="0" destOrd="0" presId="urn:microsoft.com/office/officeart/2005/8/layout/radial5"/>
    <dgm:cxn modelId="{D7BC8FF5-777B-4A1F-A77E-9B71369138E5}" type="presParOf" srcId="{C8A9639F-B68F-4AAB-920B-C9C733269BEF}" destId="{A9219D1B-B279-45BF-AD2D-FE39BB3DEE7C}" srcOrd="6" destOrd="0" presId="urn:microsoft.com/office/officeart/2005/8/layout/radial5"/>
    <dgm:cxn modelId="{34A940EC-7AD1-4BAE-9F69-CCA94F2444C4}" type="presParOf" srcId="{C8A9639F-B68F-4AAB-920B-C9C733269BEF}" destId="{F34666B0-8789-4296-AE79-0D6C48ADCEA9}" srcOrd="7" destOrd="0" presId="urn:microsoft.com/office/officeart/2005/8/layout/radial5"/>
    <dgm:cxn modelId="{63A3448A-FA02-40D6-B17E-E16AEC764E04}" type="presParOf" srcId="{F34666B0-8789-4296-AE79-0D6C48ADCEA9}" destId="{2AC451B6-02A6-4888-865E-150314FF1EAB}" srcOrd="0" destOrd="0" presId="urn:microsoft.com/office/officeart/2005/8/layout/radial5"/>
    <dgm:cxn modelId="{6B4E0C58-B94D-4E6E-B08F-121F7D9EDFA8}" type="presParOf" srcId="{C8A9639F-B68F-4AAB-920B-C9C733269BEF}" destId="{DB3D572E-408A-4C62-8111-C4C1B1D5759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9B4AE-31F8-4247-936F-3E3D36C1A705}">
      <dsp:nvSpPr>
        <dsp:cNvPr id="0" name=""/>
        <dsp:cNvSpPr/>
      </dsp:nvSpPr>
      <dsp:spPr>
        <a:xfrm>
          <a:off x="684914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0D240-64DD-48CC-A054-032F87E8ABE5}">
      <dsp:nvSpPr>
        <dsp:cNvPr id="0" name=""/>
        <dsp:cNvSpPr/>
      </dsp:nvSpPr>
      <dsp:spPr>
        <a:xfrm>
          <a:off x="91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B8D09-E8BE-40D0-85A8-7B7773DFEA0B}">
      <dsp:nvSpPr>
        <dsp:cNvPr id="0" name=""/>
        <dsp:cNvSpPr/>
      </dsp:nvSpPr>
      <dsp:spPr>
        <a:xfrm>
          <a:off x="33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800" kern="1200"/>
            <a:t>Utveksling</a:t>
          </a:r>
          <a:endParaRPr lang="en-US" sz="1800" kern="1200"/>
        </a:p>
      </dsp:txBody>
      <dsp:txXfrm>
        <a:off x="333914" y="2456402"/>
        <a:ext cx="1800000" cy="720000"/>
      </dsp:txXfrm>
    </dsp:sp>
    <dsp:sp modelId="{076F04DC-167C-4D6D-A71D-1C14C61CB47F}">
      <dsp:nvSpPr>
        <dsp:cNvPr id="0" name=""/>
        <dsp:cNvSpPr/>
      </dsp:nvSpPr>
      <dsp:spPr>
        <a:xfrm>
          <a:off x="2799914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A85F18-A8C6-4CBC-9834-3C559CE7C259}">
      <dsp:nvSpPr>
        <dsp:cNvPr id="0" name=""/>
        <dsp:cNvSpPr/>
      </dsp:nvSpPr>
      <dsp:spPr>
        <a:xfrm>
          <a:off x="3033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6517D-4178-4BA1-BBCB-156173FFB713}">
      <dsp:nvSpPr>
        <dsp:cNvPr id="0" name=""/>
        <dsp:cNvSpPr/>
      </dsp:nvSpPr>
      <dsp:spPr>
        <a:xfrm>
          <a:off x="244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800" kern="1200"/>
            <a:t>Lag personlig fordypning</a:t>
          </a:r>
          <a:endParaRPr lang="en-US" sz="1800" kern="1200"/>
        </a:p>
      </dsp:txBody>
      <dsp:txXfrm>
        <a:off x="2448914" y="2456402"/>
        <a:ext cx="1800000" cy="720000"/>
      </dsp:txXfrm>
    </dsp:sp>
    <dsp:sp modelId="{CEC6DD90-B888-404D-AD9E-B692F70A5CF3}">
      <dsp:nvSpPr>
        <dsp:cNvPr id="0" name=""/>
        <dsp:cNvSpPr/>
      </dsp:nvSpPr>
      <dsp:spPr>
        <a:xfrm>
          <a:off x="4914914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CFBB9-28E9-4276-94C0-CFC9500605D8}">
      <dsp:nvSpPr>
        <dsp:cNvPr id="0" name=""/>
        <dsp:cNvSpPr/>
      </dsp:nvSpPr>
      <dsp:spPr>
        <a:xfrm>
          <a:off x="514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D8739A-6E8A-45D0-96C2-5FFF737C6591}">
      <dsp:nvSpPr>
        <dsp:cNvPr id="0" name=""/>
        <dsp:cNvSpPr/>
      </dsp:nvSpPr>
      <dsp:spPr>
        <a:xfrm>
          <a:off x="456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800" kern="1200"/>
            <a:t>Ekstra sertifikat</a:t>
          </a:r>
          <a:endParaRPr lang="en-US" sz="1800" kern="1200"/>
        </a:p>
      </dsp:txBody>
      <dsp:txXfrm>
        <a:off x="4563914" y="2456402"/>
        <a:ext cx="1800000" cy="720000"/>
      </dsp:txXfrm>
    </dsp:sp>
    <dsp:sp modelId="{19F4A4E2-B9B9-46C8-A211-45E8E52FA9EF}">
      <dsp:nvSpPr>
        <dsp:cNvPr id="0" name=""/>
        <dsp:cNvSpPr/>
      </dsp:nvSpPr>
      <dsp:spPr>
        <a:xfrm>
          <a:off x="7029914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CD6AB-4A86-467D-9840-F94D7D7E367A}">
      <dsp:nvSpPr>
        <dsp:cNvPr id="0" name=""/>
        <dsp:cNvSpPr/>
      </dsp:nvSpPr>
      <dsp:spPr>
        <a:xfrm>
          <a:off x="7263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04F5C-5BF4-467F-8082-B4FDF8A6D764}">
      <dsp:nvSpPr>
        <dsp:cNvPr id="0" name=""/>
        <dsp:cNvSpPr/>
      </dsp:nvSpPr>
      <dsp:spPr>
        <a:xfrm>
          <a:off x="667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800" kern="1200"/>
            <a:t>Master i TIK, OLA, ESST</a:t>
          </a:r>
          <a:endParaRPr lang="en-US" sz="1800" kern="1200"/>
        </a:p>
      </dsp:txBody>
      <dsp:txXfrm>
        <a:off x="6678914" y="2456402"/>
        <a:ext cx="1800000" cy="720000"/>
      </dsp:txXfrm>
    </dsp:sp>
    <dsp:sp modelId="{18D2563D-D859-4D2E-AF16-89801F615F3D}">
      <dsp:nvSpPr>
        <dsp:cNvPr id="0" name=""/>
        <dsp:cNvSpPr/>
      </dsp:nvSpPr>
      <dsp:spPr>
        <a:xfrm>
          <a:off x="9144914" y="1016402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B9F35-D4EE-489A-B8D8-F919BF1ED5BE}">
      <dsp:nvSpPr>
        <dsp:cNvPr id="0" name=""/>
        <dsp:cNvSpPr/>
      </dsp:nvSpPr>
      <dsp:spPr>
        <a:xfrm>
          <a:off x="9378914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17DA7-70BC-4A89-BDBA-9FA3F0217420}">
      <dsp:nvSpPr>
        <dsp:cNvPr id="0" name=""/>
        <dsp:cNvSpPr/>
      </dsp:nvSpPr>
      <dsp:spPr>
        <a:xfrm>
          <a:off x="879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800" kern="1200"/>
            <a:t>Bachelor på 2 år?</a:t>
          </a:r>
          <a:endParaRPr lang="en-US" sz="1800" kern="1200"/>
        </a:p>
      </dsp:txBody>
      <dsp:txXfrm>
        <a:off x="8793914" y="2456402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9CEE3-086B-4060-B506-CF4DADAEB8DA}">
      <dsp:nvSpPr>
        <dsp:cNvPr id="0" name=""/>
        <dsp:cNvSpPr/>
      </dsp:nvSpPr>
      <dsp:spPr>
        <a:xfrm>
          <a:off x="3628730" y="1663407"/>
          <a:ext cx="2153007" cy="1709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700" kern="1200"/>
            <a:t>Deg</a:t>
          </a:r>
          <a:endParaRPr lang="en-US" sz="5700" kern="1200"/>
        </a:p>
      </dsp:txBody>
      <dsp:txXfrm>
        <a:off x="3944031" y="1913798"/>
        <a:ext cx="1522405" cy="1208993"/>
      </dsp:txXfrm>
    </dsp:sp>
    <dsp:sp modelId="{90A7B973-1801-4F4D-BFE6-92365F59CB59}">
      <dsp:nvSpPr>
        <dsp:cNvPr id="0" name=""/>
        <dsp:cNvSpPr/>
      </dsp:nvSpPr>
      <dsp:spPr>
        <a:xfrm rot="16223160">
          <a:off x="4566638" y="1168096"/>
          <a:ext cx="292313" cy="45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610190" y="1303076"/>
        <a:ext cx="204619" cy="273400"/>
      </dsp:txXfrm>
    </dsp:sp>
    <dsp:sp modelId="{68647CF8-D924-426F-85CB-0B0BAEA4BC45}">
      <dsp:nvSpPr>
        <dsp:cNvPr id="0" name=""/>
        <dsp:cNvSpPr/>
      </dsp:nvSpPr>
      <dsp:spPr>
        <a:xfrm>
          <a:off x="3309533" y="0"/>
          <a:ext cx="2817841" cy="1111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Sosiologi</a:t>
          </a:r>
          <a:endParaRPr lang="en-US" sz="1600" kern="120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Kultur, makt, identitet, grupper, ledelse</a:t>
          </a:r>
          <a:endParaRPr lang="en-US" sz="1100" kern="1200"/>
        </a:p>
      </dsp:txBody>
      <dsp:txXfrm>
        <a:off x="3722196" y="162834"/>
        <a:ext cx="1992515" cy="786230"/>
      </dsp:txXfrm>
    </dsp:sp>
    <dsp:sp modelId="{7CB71C1E-2450-463B-91CC-ED78D2D1E5DB}">
      <dsp:nvSpPr>
        <dsp:cNvPr id="0" name=""/>
        <dsp:cNvSpPr/>
      </dsp:nvSpPr>
      <dsp:spPr>
        <a:xfrm>
          <a:off x="5957002" y="2290460"/>
          <a:ext cx="422228" cy="45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957002" y="2381594"/>
        <a:ext cx="295560" cy="273400"/>
      </dsp:txXfrm>
    </dsp:sp>
    <dsp:sp modelId="{65AF8C6A-C23B-42AD-B611-984D7C434EBC}">
      <dsp:nvSpPr>
        <dsp:cNvPr id="0" name=""/>
        <dsp:cNvSpPr/>
      </dsp:nvSpPr>
      <dsp:spPr>
        <a:xfrm>
          <a:off x="6578396" y="1745963"/>
          <a:ext cx="2864265" cy="15446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Statsvitenskap</a:t>
          </a:r>
          <a:endParaRPr lang="en-US" sz="1600" kern="120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Forvaltning, politikk, institusjoner, mål- og resultatstyring</a:t>
          </a:r>
          <a:endParaRPr lang="en-US" sz="1100" kern="1200"/>
        </a:p>
      </dsp:txBody>
      <dsp:txXfrm>
        <a:off x="6997858" y="1972174"/>
        <a:ext cx="2025341" cy="1092240"/>
      </dsp:txXfrm>
    </dsp:sp>
    <dsp:sp modelId="{F666C1FD-9B9A-4A83-AE2C-DEAA8B825447}">
      <dsp:nvSpPr>
        <dsp:cNvPr id="0" name=""/>
        <dsp:cNvSpPr/>
      </dsp:nvSpPr>
      <dsp:spPr>
        <a:xfrm rot="5462559">
          <a:off x="4559085" y="3376525"/>
          <a:ext cx="252765" cy="45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4597689" y="3429751"/>
        <a:ext cx="176936" cy="273400"/>
      </dsp:txXfrm>
    </dsp:sp>
    <dsp:sp modelId="{A9219D1B-B279-45BF-AD2D-FE39BB3DEE7C}">
      <dsp:nvSpPr>
        <dsp:cNvPr id="0" name=""/>
        <dsp:cNvSpPr/>
      </dsp:nvSpPr>
      <dsp:spPr>
        <a:xfrm>
          <a:off x="3203539" y="3849912"/>
          <a:ext cx="2932441" cy="12350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Samfunns-økonomi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Ressurser, økonomisk policy, fordeling, handel</a:t>
          </a:r>
          <a:endParaRPr lang="en-US" sz="1100" kern="1200" dirty="0"/>
        </a:p>
      </dsp:txBody>
      <dsp:txXfrm>
        <a:off x="3632985" y="4030781"/>
        <a:ext cx="2073549" cy="873311"/>
      </dsp:txXfrm>
    </dsp:sp>
    <dsp:sp modelId="{F34666B0-8789-4296-AE79-0D6C48ADCEA9}">
      <dsp:nvSpPr>
        <dsp:cNvPr id="0" name=""/>
        <dsp:cNvSpPr/>
      </dsp:nvSpPr>
      <dsp:spPr>
        <a:xfrm rot="10891800">
          <a:off x="2982846" y="2250558"/>
          <a:ext cx="456959" cy="455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3119522" y="2343517"/>
        <a:ext cx="320259" cy="273400"/>
      </dsp:txXfrm>
    </dsp:sp>
    <dsp:sp modelId="{DB3D572E-408A-4C62-8111-C4C1B1D5759E}">
      <dsp:nvSpPr>
        <dsp:cNvPr id="0" name=""/>
        <dsp:cNvSpPr/>
      </dsp:nvSpPr>
      <dsp:spPr>
        <a:xfrm>
          <a:off x="78705" y="1728092"/>
          <a:ext cx="2690508" cy="14051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Forvaltnings-informatikk</a:t>
          </a:r>
          <a:endParaRPr lang="en-US" sz="1600" kern="120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/>
            <a:t>Modernisering, digitalisering, gode brukersystemer, personvern</a:t>
          </a:r>
          <a:endParaRPr lang="en-US" sz="1100" kern="1200"/>
        </a:p>
      </dsp:txBody>
      <dsp:txXfrm>
        <a:off x="472721" y="1933867"/>
        <a:ext cx="1902476" cy="993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76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0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40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85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 Sigurd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60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21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 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08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veileder og </a:t>
            </a:r>
            <a:r>
              <a:rPr lang="nb-NO" dirty="0" err="1"/>
              <a:t>rådgir</a:t>
            </a:r>
            <a:r>
              <a:rPr lang="nb-NO" dirty="0"/>
              <a:t> studentene men vi instruerer ikke.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B37C9-0FD1-439F-BDD1-54B5E814AFB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56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B37C9-0FD1-439F-BDD1-54B5E814AFB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824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B37C9-0FD1-439F-BDD1-54B5E814AFB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113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B37C9-0FD1-439F-BDD1-54B5E814AFB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463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veileder og </a:t>
            </a:r>
            <a:r>
              <a:rPr lang="nb-NO" dirty="0" err="1"/>
              <a:t>rådgir</a:t>
            </a:r>
            <a:r>
              <a:rPr lang="nb-NO" dirty="0"/>
              <a:t> studentene men vi instruerer ikke.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B37C9-0FD1-439F-BDD1-54B5E814AFB2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266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 Sigurd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56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69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7C843-905C-4C55-AECB-5D07B3EFA38D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198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35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55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 FINF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51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 Sigurd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47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en-US" dirty="0" err="1"/>
              <a:t>veldig</a:t>
            </a:r>
            <a:r>
              <a:rPr lang="en-US" dirty="0"/>
              <a:t> god </a:t>
            </a:r>
            <a:r>
              <a:rPr lang="en-US" dirty="0" err="1"/>
              <a:t>mulighet</a:t>
            </a:r>
            <a:r>
              <a:rPr lang="en-US" dirty="0"/>
              <a:t> for </a:t>
            </a:r>
            <a:r>
              <a:rPr lang="en-US" dirty="0" err="1"/>
              <a:t>utveksling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å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velge</a:t>
            </a:r>
            <a:r>
              <a:rPr lang="en-US" dirty="0"/>
              <a:t> den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despesialiseringene</a:t>
            </a:r>
            <a:r>
              <a:rPr lang="en-US" dirty="0"/>
              <a:t> du </a:t>
            </a:r>
            <a:r>
              <a:rPr lang="en-US" dirty="0" err="1"/>
              <a:t>ønsker</a:t>
            </a:r>
            <a:r>
              <a:rPr lang="en-US" dirty="0"/>
              <a:t>. Med 3 </a:t>
            </a:r>
            <a:r>
              <a:rPr lang="en-US" dirty="0" err="1"/>
              <a:t>frie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2 </a:t>
            </a:r>
            <a:r>
              <a:rPr lang="en-US" dirty="0" err="1"/>
              <a:t>valgfre</a:t>
            </a:r>
            <a:r>
              <a:rPr lang="en-US" dirty="0"/>
              <a:t> </a:t>
            </a:r>
            <a:r>
              <a:rPr lang="en-US" dirty="0" err="1"/>
              <a:t>fordypningsemner</a:t>
            </a:r>
            <a:endParaRPr lang="nb-NO" dirty="0" err="1"/>
          </a:p>
          <a:p>
            <a:pPr marL="285750" indent="-285750">
              <a:buFont typeface="Arial,Sans-Serif"/>
              <a:buChar char="•"/>
            </a:pPr>
            <a:r>
              <a:rPr lang="en-US" dirty="0"/>
              <a:t>Er du </a:t>
            </a:r>
            <a:r>
              <a:rPr lang="en-US" dirty="0" err="1"/>
              <a:t>egentlig</a:t>
            </a:r>
            <a:r>
              <a:rPr lang="en-US" dirty="0"/>
              <a:t> super </a:t>
            </a:r>
            <a:r>
              <a:rPr lang="en-US" dirty="0" err="1"/>
              <a:t>gira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maritime </a:t>
            </a:r>
            <a:r>
              <a:rPr lang="en-US" dirty="0" err="1"/>
              <a:t>juss</a:t>
            </a:r>
            <a:r>
              <a:rPr lang="en-US" dirty="0"/>
              <a:t>, å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filmer</a:t>
            </a:r>
            <a:r>
              <a:rPr lang="en-US" dirty="0"/>
              <a:t>, kunst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annet</a:t>
            </a:r>
            <a:r>
              <a:rPr lang="en-US" dirty="0"/>
              <a:t> - er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fordypningen</a:t>
            </a:r>
            <a:r>
              <a:rPr lang="en-US" dirty="0"/>
              <a:t> for deg</a:t>
            </a:r>
            <a:endParaRPr lang="nb-NO" dirty="0"/>
          </a:p>
          <a:p>
            <a:pPr marL="285750" indent="-285750">
              <a:buFont typeface="Arial,Sans-Serif"/>
              <a:buChar char="•"/>
            </a:pPr>
            <a:r>
              <a:rPr lang="en-US" dirty="0"/>
              <a:t>Jeg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blant</a:t>
            </a:r>
            <a:r>
              <a:rPr lang="en-US" dirty="0"/>
              <a:t>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helseledelse</a:t>
            </a:r>
            <a:r>
              <a:rPr lang="en-US" dirty="0"/>
              <a:t>, 3 </a:t>
            </a:r>
            <a:r>
              <a:rPr lang="en-US" dirty="0" err="1"/>
              <a:t>juss</a:t>
            </a:r>
            <a:r>
              <a:rPr lang="en-US" dirty="0"/>
              <a:t> fag (</a:t>
            </a:r>
            <a:r>
              <a:rPr lang="en-US" dirty="0" err="1"/>
              <a:t>individuell</a:t>
            </a:r>
            <a:r>
              <a:rPr lang="en-US" dirty="0"/>
              <a:t> </a:t>
            </a:r>
            <a:r>
              <a:rPr lang="en-US" dirty="0" err="1"/>
              <a:t>arbeidsrett</a:t>
            </a:r>
            <a:r>
              <a:rPr lang="en-US" dirty="0"/>
              <a:t>, </a:t>
            </a:r>
            <a:r>
              <a:rPr lang="en-US" dirty="0" err="1"/>
              <a:t>yttringsfrihet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opphavsrett</a:t>
            </a:r>
            <a:r>
              <a:rPr lang="en-US" dirty="0"/>
              <a:t>) </a:t>
            </a:r>
            <a:r>
              <a:rPr lang="en-US" dirty="0" err="1"/>
              <a:t>og</a:t>
            </a:r>
            <a:r>
              <a:rPr lang="en-US" dirty="0"/>
              <a:t> stv1010</a:t>
            </a:r>
            <a:endParaRPr lang="nb-NO" dirty="0"/>
          </a:p>
          <a:p>
            <a:pPr marL="285750" indent="-285750">
              <a:buFont typeface="Arial,Sans-Serif"/>
              <a:buChar char="•"/>
            </a:pPr>
            <a:r>
              <a:rPr lang="en-US" dirty="0" err="1"/>
              <a:t>sertifikat</a:t>
            </a:r>
            <a:r>
              <a:rPr lang="en-US" dirty="0"/>
              <a:t> - 20 </a:t>
            </a:r>
            <a:r>
              <a:rPr lang="en-US" dirty="0" err="1"/>
              <a:t>studiepoeng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frie</a:t>
            </a:r>
            <a:r>
              <a:rPr lang="en-US" dirty="0"/>
              <a:t> </a:t>
            </a:r>
            <a:r>
              <a:rPr lang="en-US" dirty="0" err="1"/>
              <a:t>emne</a:t>
            </a:r>
            <a:r>
              <a:rPr lang="en-US" dirty="0"/>
              <a:t>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bærekraft</a:t>
            </a:r>
            <a:r>
              <a:rPr lang="en-US" dirty="0"/>
              <a:t>, </a:t>
            </a:r>
            <a:r>
              <a:rPr lang="en-US" dirty="0" err="1"/>
              <a:t>innpvasjon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tilleg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vitnemål</a:t>
            </a:r>
            <a:endParaRPr lang="nb-NO" dirty="0" err="1"/>
          </a:p>
          <a:p>
            <a:pPr marL="285750" indent="-285750">
              <a:buFont typeface="Arial,Sans-Serif"/>
              <a:buChar char="•"/>
            </a:pP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ope</a:t>
            </a:r>
            <a:r>
              <a:rPr lang="en-US" dirty="0"/>
              <a:t> for </a:t>
            </a:r>
            <a:r>
              <a:rPr lang="en-US" dirty="0" err="1"/>
              <a:t>utveksling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perfekt</a:t>
            </a:r>
            <a:r>
              <a:rPr lang="en-US" dirty="0"/>
              <a:t> </a:t>
            </a:r>
            <a:r>
              <a:rPr lang="en-US" dirty="0" err="1"/>
              <a:t>dersom</a:t>
            </a:r>
            <a:r>
              <a:rPr lang="en-US" dirty="0"/>
              <a:t> man </a:t>
            </a:r>
            <a:r>
              <a:rPr lang="en-US" dirty="0" err="1"/>
              <a:t>allerede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gått</a:t>
            </a:r>
            <a:r>
              <a:rPr lang="en-US" dirty="0"/>
              <a:t> 1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fleire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med </a:t>
            </a:r>
            <a:r>
              <a:rPr lang="en-US" dirty="0" err="1"/>
              <a:t>høgare</a:t>
            </a:r>
            <a:r>
              <a:rPr lang="en-US" dirty="0"/>
              <a:t> </a:t>
            </a:r>
            <a:r>
              <a:rPr lang="en-US" dirty="0" err="1"/>
              <a:t>utdanning</a:t>
            </a:r>
            <a:r>
              <a:rPr lang="en-US" dirty="0"/>
              <a:t>. Man </a:t>
            </a:r>
            <a:r>
              <a:rPr lang="en-US" dirty="0" err="1"/>
              <a:t>kan</a:t>
            </a:r>
            <a:r>
              <a:rPr lang="en-US" dirty="0"/>
              <a:t> ta bachelor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færre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. </a:t>
            </a:r>
            <a:endParaRPr lang="nb-NO" dirty="0"/>
          </a:p>
          <a:p>
            <a:pPr marL="285750" indent="-285750">
              <a:buFont typeface="Arial,Sans-Serif"/>
              <a:buChar char="•"/>
            </a:pPr>
            <a:r>
              <a:rPr lang="en-US" dirty="0"/>
              <a:t>Men </a:t>
            </a:r>
            <a:r>
              <a:rPr lang="en-US" dirty="0" err="1"/>
              <a:t>vær</a:t>
            </a:r>
            <a:r>
              <a:rPr lang="en-US" dirty="0"/>
              <a:t> </a:t>
            </a:r>
            <a:r>
              <a:rPr lang="en-US" dirty="0" err="1"/>
              <a:t>obs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Master! Om du </a:t>
            </a:r>
            <a:r>
              <a:rPr lang="en-US" dirty="0" err="1"/>
              <a:t>tenker</a:t>
            </a:r>
            <a:r>
              <a:rPr lang="en-US" dirty="0"/>
              <a:t> å </a:t>
            </a:r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stv</a:t>
            </a:r>
            <a:r>
              <a:rPr lang="en-US" dirty="0"/>
              <a:t> master, </a:t>
            </a:r>
            <a:r>
              <a:rPr lang="en-US" dirty="0" err="1"/>
              <a:t>bør</a:t>
            </a:r>
            <a:r>
              <a:rPr lang="en-US" dirty="0"/>
              <a:t> du ta STV </a:t>
            </a:r>
            <a:r>
              <a:rPr lang="en-US" dirty="0" err="1"/>
              <a:t>fordypning</a:t>
            </a:r>
            <a:r>
              <a:rPr lang="en-US" dirty="0"/>
              <a:t>. Master man </a:t>
            </a:r>
            <a:r>
              <a:rPr lang="en-US" dirty="0" err="1"/>
              <a:t>kvalifiserer</a:t>
            </a:r>
            <a:r>
              <a:rPr lang="en-US" dirty="0"/>
              <a:t> for er OLA, TIK, ESST,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sikkert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. </a:t>
            </a:r>
            <a:endParaRPr lang="nb-NO" dirty="0"/>
          </a:p>
          <a:p>
            <a:pPr marL="285750" indent="-285750">
              <a:buFont typeface="Arial,Sans-Serif"/>
              <a:buChar char="•"/>
            </a:pPr>
            <a:r>
              <a:rPr lang="en-US" dirty="0"/>
              <a:t>PS! Husk at </a:t>
            </a:r>
            <a:r>
              <a:rPr lang="en-US" dirty="0" err="1"/>
              <a:t>dersom</a:t>
            </a:r>
            <a:r>
              <a:rPr lang="en-US" dirty="0"/>
              <a:t> du </a:t>
            </a:r>
            <a:r>
              <a:rPr lang="en-US" dirty="0" err="1"/>
              <a:t>søker</a:t>
            </a:r>
            <a:r>
              <a:rPr lang="en-US" dirty="0"/>
              <a:t> master </a:t>
            </a:r>
            <a:r>
              <a:rPr lang="en-US" dirty="0" err="1"/>
              <a:t>ved</a:t>
            </a:r>
            <a:r>
              <a:rPr lang="en-US" dirty="0"/>
              <a:t> SV </a:t>
            </a:r>
            <a:r>
              <a:rPr lang="en-US" dirty="0" err="1"/>
              <a:t>fakultetet</a:t>
            </a:r>
            <a:r>
              <a:rPr lang="en-US" dirty="0"/>
              <a:t> her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 </a:t>
            </a:r>
            <a:r>
              <a:rPr lang="en-US" dirty="0" err="1"/>
              <a:t>institusjon</a:t>
            </a:r>
            <a:r>
              <a:rPr lang="en-US" dirty="0"/>
              <a:t>, </a:t>
            </a:r>
            <a:r>
              <a:rPr lang="en-US" dirty="0" err="1"/>
              <a:t>pleier</a:t>
            </a:r>
            <a:r>
              <a:rPr lang="en-US" dirty="0"/>
              <a:t> det </a:t>
            </a:r>
            <a:r>
              <a:rPr lang="en-US" dirty="0" err="1"/>
              <a:t>berre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fag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Humanetisk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samfunnsvitenskapelig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teller!</a:t>
            </a:r>
            <a:endParaRPr lang="nb-NO" dirty="0"/>
          </a:p>
          <a:p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A43FA-04DF-4237-903F-4D49C4875CBD}" type="slidenum"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301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265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/>
            <a:r>
              <a:rPr lang="en-US" dirty="0"/>
              <a:t>Men </a:t>
            </a:r>
            <a:r>
              <a:rPr lang="en-US" dirty="0" err="1"/>
              <a:t>dere</a:t>
            </a:r>
            <a:r>
              <a:rPr lang="en-US" dirty="0"/>
              <a:t> lurer </a:t>
            </a:r>
            <a:r>
              <a:rPr lang="en-US" dirty="0" err="1"/>
              <a:t>sikkert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velge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fem </a:t>
            </a:r>
            <a:r>
              <a:rPr lang="en-US" dirty="0" err="1"/>
              <a:t>spennende</a:t>
            </a:r>
            <a:r>
              <a:rPr lang="en-US" dirty="0"/>
              <a:t> </a:t>
            </a:r>
            <a:r>
              <a:rPr lang="en-US" dirty="0" err="1"/>
              <a:t>fordypninger</a:t>
            </a:r>
            <a:r>
              <a:rPr lang="en-US" dirty="0"/>
              <a:t>?</a:t>
            </a:r>
          </a:p>
          <a:p>
            <a:pPr defTabSz="931774"/>
            <a:endParaRPr lang="en-US" dirty="0"/>
          </a:p>
          <a:p>
            <a:pPr defTabSz="931774"/>
            <a:r>
              <a:rPr lang="en-US" dirty="0"/>
              <a:t>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frivillige</a:t>
            </a:r>
            <a:r>
              <a:rPr lang="en-US" dirty="0"/>
              <a:t> </a:t>
            </a:r>
            <a:r>
              <a:rPr lang="en-US" dirty="0" err="1"/>
              <a:t>organisasjoner</a:t>
            </a:r>
            <a:r>
              <a:rPr lang="en-US" dirty="0"/>
              <a:t>, </a:t>
            </a:r>
            <a:r>
              <a:rPr lang="en-US" dirty="0" err="1"/>
              <a:t>massemedia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det private </a:t>
            </a:r>
            <a:r>
              <a:rPr lang="en-US" dirty="0" err="1"/>
              <a:t>næringsliv</a:t>
            </a:r>
            <a:r>
              <a:rPr lang="en-US" dirty="0"/>
              <a:t>.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utrednings</a:t>
            </a:r>
            <a:r>
              <a:rPr lang="en-US" dirty="0"/>
              <a:t>- og </a:t>
            </a:r>
            <a:r>
              <a:rPr lang="en-US" dirty="0" err="1"/>
              <a:t>dokumentasjonsarbeid</a:t>
            </a:r>
            <a:r>
              <a:rPr lang="en-US" dirty="0"/>
              <a:t>, </a:t>
            </a:r>
            <a:r>
              <a:rPr lang="en-US" dirty="0" err="1"/>
              <a:t>planlegging</a:t>
            </a:r>
            <a:r>
              <a:rPr lang="en-US" dirty="0"/>
              <a:t>, </a:t>
            </a:r>
            <a:r>
              <a:rPr lang="en-US" dirty="0" err="1"/>
              <a:t>journalistikk</a:t>
            </a:r>
            <a:r>
              <a:rPr lang="en-US" dirty="0"/>
              <a:t>, </a:t>
            </a:r>
            <a:r>
              <a:rPr lang="en-US" dirty="0" err="1"/>
              <a:t>organisasjonsutvikling</a:t>
            </a:r>
            <a:r>
              <a:rPr lang="en-US" dirty="0"/>
              <a:t>, </a:t>
            </a:r>
            <a:r>
              <a:rPr lang="en-US" dirty="0" err="1"/>
              <a:t>konsulentvirksomhet</a:t>
            </a:r>
            <a:r>
              <a:rPr lang="en-US" dirty="0"/>
              <a:t>, </a:t>
            </a:r>
            <a:r>
              <a:rPr lang="en-US" dirty="0" err="1"/>
              <a:t>informasjonsarbeid</a:t>
            </a:r>
            <a:r>
              <a:rPr lang="en-US" dirty="0"/>
              <a:t>, </a:t>
            </a:r>
            <a:r>
              <a:rPr lang="en-US" dirty="0" err="1"/>
              <a:t>markedsføring</a:t>
            </a:r>
            <a:r>
              <a:rPr lang="en-US" dirty="0"/>
              <a:t>, </a:t>
            </a:r>
            <a:r>
              <a:rPr lang="en-US" dirty="0" err="1"/>
              <a:t>personaladministrasjon</a:t>
            </a:r>
            <a:r>
              <a:rPr lang="en-US" dirty="0"/>
              <a:t>, </a:t>
            </a:r>
            <a:r>
              <a:rPr lang="en-US" dirty="0" err="1"/>
              <a:t>forskning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skoler</a:t>
            </a:r>
            <a:r>
              <a:rPr lang="en-US" dirty="0"/>
              <a:t>, </a:t>
            </a:r>
            <a:r>
              <a:rPr lang="en-US" dirty="0" err="1"/>
              <a:t>universiteter</a:t>
            </a:r>
            <a:r>
              <a:rPr lang="en-US" dirty="0"/>
              <a:t>, </a:t>
            </a:r>
            <a:r>
              <a:rPr lang="en-US" dirty="0" err="1"/>
              <a:t>høgskoler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frittstående</a:t>
            </a:r>
            <a:r>
              <a:rPr lang="en-US" dirty="0"/>
              <a:t> </a:t>
            </a:r>
            <a:r>
              <a:rPr lang="en-US" dirty="0" err="1"/>
              <a:t>forskningsinstitusjoner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D6625A-69A6-F941-AC68-7792244286F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5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 Sigurd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15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 Sigurd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68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3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Det er gode muligheter for utveksling. Det er mulig for alle fordypninger å dra på utveksling, for noen av fordypningene krever det bare litt mere planlegging. </a:t>
            </a:r>
          </a:p>
          <a:p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Ofte bruker du frie emner til å dra på utveksling.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359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Og hver av de fordypningene kvalifiserer til hver sin master, i tillegg til at de kvalifiserer til andre tverrfaglige masterprogram.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7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945FA-5706-8647-BF4D-CC4ACB4F4A53}" type="datetime1">
              <a:rPr lang="nb-NO"/>
              <a:pPr>
                <a:defRPr/>
              </a:pPr>
              <a:t>09.04.2025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51A5D-1B6D-BA45-A176-DE2DC6E2E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offadm/oppbygging/statsvitenskap/2021.html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microsoft.com/office/2007/relationships/hdphoto" Target="../media/hdphoto12.wdp"/><Relationship Id="rId26" Type="http://schemas.microsoft.com/office/2007/relationships/hdphoto" Target="../media/hdphoto20.wdp"/><Relationship Id="rId39" Type="http://schemas.microsoft.com/office/2007/relationships/hdphoto" Target="../media/hdphoto31.wdp"/><Relationship Id="rId21" Type="http://schemas.microsoft.com/office/2007/relationships/hdphoto" Target="../media/hdphoto15.wdp"/><Relationship Id="rId34" Type="http://schemas.openxmlformats.org/officeDocument/2006/relationships/image" Target="../media/image30.png"/><Relationship Id="rId42" Type="http://schemas.microsoft.com/office/2007/relationships/hdphoto" Target="../media/hdphoto34.wdp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6" Type="http://schemas.microsoft.com/office/2007/relationships/hdphoto" Target="../media/hdphoto10.wdp"/><Relationship Id="rId20" Type="http://schemas.microsoft.com/office/2007/relationships/hdphoto" Target="../media/hdphoto14.wdp"/><Relationship Id="rId29" Type="http://schemas.microsoft.com/office/2007/relationships/hdphoto" Target="../media/hdphoto23.wdp"/><Relationship Id="rId41" Type="http://schemas.microsoft.com/office/2007/relationships/hdphoto" Target="../media/hdphoto33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microsoft.com/office/2007/relationships/hdphoto" Target="../media/hdphoto5.wdp"/><Relationship Id="rId24" Type="http://schemas.microsoft.com/office/2007/relationships/hdphoto" Target="../media/hdphoto18.wdp"/><Relationship Id="rId32" Type="http://schemas.openxmlformats.org/officeDocument/2006/relationships/image" Target="../media/image29.png"/><Relationship Id="rId37" Type="http://schemas.microsoft.com/office/2007/relationships/hdphoto" Target="../media/hdphoto29.wdp"/><Relationship Id="rId40" Type="http://schemas.microsoft.com/office/2007/relationships/hdphoto" Target="../media/hdphoto32.wdp"/><Relationship Id="rId5" Type="http://schemas.microsoft.com/office/2007/relationships/hdphoto" Target="../media/hdphoto1.wdp"/><Relationship Id="rId15" Type="http://schemas.microsoft.com/office/2007/relationships/hdphoto" Target="../media/hdphoto9.wdp"/><Relationship Id="rId23" Type="http://schemas.microsoft.com/office/2007/relationships/hdphoto" Target="../media/hdphoto17.wdp"/><Relationship Id="rId28" Type="http://schemas.microsoft.com/office/2007/relationships/hdphoto" Target="../media/hdphoto22.wdp"/><Relationship Id="rId36" Type="http://schemas.microsoft.com/office/2007/relationships/hdphoto" Target="../media/hdphoto28.wdp"/><Relationship Id="rId10" Type="http://schemas.microsoft.com/office/2007/relationships/hdphoto" Target="../media/hdphoto4.wdp"/><Relationship Id="rId19" Type="http://schemas.microsoft.com/office/2007/relationships/hdphoto" Target="../media/hdphoto13.wdp"/><Relationship Id="rId31" Type="http://schemas.microsoft.com/office/2007/relationships/hdphoto" Target="../media/hdphoto25.wdp"/><Relationship Id="rId4" Type="http://schemas.openxmlformats.org/officeDocument/2006/relationships/image" Target="../media/image26.png"/><Relationship Id="rId9" Type="http://schemas.microsoft.com/office/2007/relationships/hdphoto" Target="../media/hdphoto3.wdp"/><Relationship Id="rId14" Type="http://schemas.microsoft.com/office/2007/relationships/hdphoto" Target="../media/hdphoto8.wdp"/><Relationship Id="rId22" Type="http://schemas.microsoft.com/office/2007/relationships/hdphoto" Target="../media/hdphoto16.wdp"/><Relationship Id="rId27" Type="http://schemas.microsoft.com/office/2007/relationships/hdphoto" Target="../media/hdphoto21.wdp"/><Relationship Id="rId30" Type="http://schemas.microsoft.com/office/2007/relationships/hdphoto" Target="../media/hdphoto24.wdp"/><Relationship Id="rId35" Type="http://schemas.microsoft.com/office/2007/relationships/hdphoto" Target="../media/hdphoto27.wdp"/><Relationship Id="rId43" Type="http://schemas.microsoft.com/office/2007/relationships/hdphoto" Target="../media/hdphoto35.wdp"/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12" Type="http://schemas.microsoft.com/office/2007/relationships/hdphoto" Target="../media/hdphoto6.wdp"/><Relationship Id="rId17" Type="http://schemas.microsoft.com/office/2007/relationships/hdphoto" Target="../media/hdphoto11.wdp"/><Relationship Id="rId25" Type="http://schemas.microsoft.com/office/2007/relationships/hdphoto" Target="../media/hdphoto19.wdp"/><Relationship Id="rId33" Type="http://schemas.microsoft.com/office/2007/relationships/hdphoto" Target="../media/hdphoto26.wdp"/><Relationship Id="rId38" Type="http://schemas.microsoft.com/office/2007/relationships/hdphoto" Target="../media/hdphoto30.wdp"/></Relationships>
</file>

<file path=ppt/slides/_rels/slide9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microsoft.com/office/2007/relationships/hdphoto" Target="../media/hdphoto43.wdp"/><Relationship Id="rId26" Type="http://schemas.microsoft.com/office/2007/relationships/hdphoto" Target="../media/hdphoto32.wdp"/><Relationship Id="rId39" Type="http://schemas.microsoft.com/office/2007/relationships/hdphoto" Target="../media/hdphoto61.wdp"/><Relationship Id="rId21" Type="http://schemas.microsoft.com/office/2007/relationships/hdphoto" Target="../media/hdphoto46.wdp"/><Relationship Id="rId34" Type="http://schemas.microsoft.com/office/2007/relationships/hdphoto" Target="../media/hdphoto56.wdp"/><Relationship Id="rId42" Type="http://schemas.microsoft.com/office/2007/relationships/hdphoto" Target="../media/hdphoto64.wdp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6" Type="http://schemas.microsoft.com/office/2007/relationships/hdphoto" Target="../media/hdphoto10.wdp"/><Relationship Id="rId20" Type="http://schemas.microsoft.com/office/2007/relationships/hdphoto" Target="../media/hdphoto45.wdp"/><Relationship Id="rId29" Type="http://schemas.openxmlformats.org/officeDocument/2006/relationships/image" Target="../media/image29.png"/><Relationship Id="rId41" Type="http://schemas.microsoft.com/office/2007/relationships/hdphoto" Target="../media/hdphoto63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6.wdp"/><Relationship Id="rId11" Type="http://schemas.microsoft.com/office/2007/relationships/hdphoto" Target="../media/hdphoto39.wdp"/><Relationship Id="rId24" Type="http://schemas.microsoft.com/office/2007/relationships/hdphoto" Target="../media/hdphoto49.wdp"/><Relationship Id="rId32" Type="http://schemas.microsoft.com/office/2007/relationships/hdphoto" Target="../media/hdphoto54.wdp"/><Relationship Id="rId37" Type="http://schemas.microsoft.com/office/2007/relationships/hdphoto" Target="../media/hdphoto59.wdp"/><Relationship Id="rId40" Type="http://schemas.microsoft.com/office/2007/relationships/hdphoto" Target="../media/hdphoto62.wdp"/><Relationship Id="rId5" Type="http://schemas.openxmlformats.org/officeDocument/2006/relationships/image" Target="../media/image27.png"/><Relationship Id="rId15" Type="http://schemas.microsoft.com/office/2007/relationships/hdphoto" Target="../media/hdphoto42.wdp"/><Relationship Id="rId23" Type="http://schemas.microsoft.com/office/2007/relationships/hdphoto" Target="../media/hdphoto48.wdp"/><Relationship Id="rId28" Type="http://schemas.microsoft.com/office/2007/relationships/hdphoto" Target="../media/hdphoto52.wdp"/><Relationship Id="rId36" Type="http://schemas.microsoft.com/office/2007/relationships/hdphoto" Target="../media/hdphoto58.wdp"/><Relationship Id="rId10" Type="http://schemas.microsoft.com/office/2007/relationships/hdphoto" Target="../media/hdphoto38.wdp"/><Relationship Id="rId19" Type="http://schemas.microsoft.com/office/2007/relationships/hdphoto" Target="../media/hdphoto44.wdp"/><Relationship Id="rId31" Type="http://schemas.openxmlformats.org/officeDocument/2006/relationships/image" Target="../media/image30.png"/><Relationship Id="rId4" Type="http://schemas.microsoft.com/office/2007/relationships/hdphoto" Target="../media/hdphoto14.wdp"/><Relationship Id="rId9" Type="http://schemas.microsoft.com/office/2007/relationships/hdphoto" Target="../media/hdphoto29.wdp"/><Relationship Id="rId14" Type="http://schemas.microsoft.com/office/2007/relationships/hdphoto" Target="../media/hdphoto41.wdp"/><Relationship Id="rId22" Type="http://schemas.microsoft.com/office/2007/relationships/hdphoto" Target="../media/hdphoto47.wdp"/><Relationship Id="rId27" Type="http://schemas.microsoft.com/office/2007/relationships/hdphoto" Target="../media/hdphoto51.wdp"/><Relationship Id="rId30" Type="http://schemas.microsoft.com/office/2007/relationships/hdphoto" Target="../media/hdphoto53.wdp"/><Relationship Id="rId35" Type="http://schemas.microsoft.com/office/2007/relationships/hdphoto" Target="../media/hdphoto57.wdp"/><Relationship Id="rId43" Type="http://schemas.openxmlformats.org/officeDocument/2006/relationships/hyperlink" Target="https://www.frukt.no/artikler/derfor-bor-du-spise-potet/" TargetMode="External"/><Relationship Id="rId8" Type="http://schemas.microsoft.com/office/2007/relationships/hdphoto" Target="../media/hdphoto37.wdp"/><Relationship Id="rId3" Type="http://schemas.openxmlformats.org/officeDocument/2006/relationships/image" Target="../media/image26.png"/><Relationship Id="rId12" Type="http://schemas.microsoft.com/office/2007/relationships/hdphoto" Target="../media/hdphoto40.wdp"/><Relationship Id="rId17" Type="http://schemas.microsoft.com/office/2007/relationships/hdphoto" Target="../media/hdphoto15.wdp"/><Relationship Id="rId25" Type="http://schemas.microsoft.com/office/2007/relationships/hdphoto" Target="../media/hdphoto50.wdp"/><Relationship Id="rId33" Type="http://schemas.microsoft.com/office/2007/relationships/hdphoto" Target="../media/hdphoto55.wdp"/><Relationship Id="rId38" Type="http://schemas.microsoft.com/office/2007/relationships/hdphoto" Target="../media/hdphoto60.wdp"/></Relationships>
</file>

<file path=ppt/slides/_rels/slide10.xml.rels><?xml version="1.0" encoding="UTF-8" standalone="yes"?>
<Relationships xmlns="http://schemas.openxmlformats.org/package/2006/relationships"><Relationship Id="rId13" Type="http://schemas.microsoft.com/office/2007/relationships/hdphoto" Target="../media/hdphoto70.wdp"/><Relationship Id="rId18" Type="http://schemas.microsoft.com/office/2007/relationships/hdphoto" Target="../media/hdphoto51.wdp"/><Relationship Id="rId26" Type="http://schemas.microsoft.com/office/2007/relationships/hdphoto" Target="../media/hdphoto79.wdp"/><Relationship Id="rId21" Type="http://schemas.microsoft.com/office/2007/relationships/hdphoto" Target="../media/hdphoto14.wdp"/><Relationship Id="rId34" Type="http://schemas.microsoft.com/office/2007/relationships/hdphoto" Target="../media/hdphoto85.wdp"/><Relationship Id="rId7" Type="http://schemas.openxmlformats.org/officeDocument/2006/relationships/image" Target="../media/image28.png"/><Relationship Id="rId12" Type="http://schemas.microsoft.com/office/2007/relationships/hdphoto" Target="../media/hdphoto69.wdp"/><Relationship Id="rId17" Type="http://schemas.microsoft.com/office/2007/relationships/hdphoto" Target="../media/hdphoto73.wdp"/><Relationship Id="rId25" Type="http://schemas.microsoft.com/office/2007/relationships/hdphoto" Target="../media/hdphoto15.wdp"/><Relationship Id="rId33" Type="http://schemas.openxmlformats.org/officeDocument/2006/relationships/image" Target="../media/image30.png"/><Relationship Id="rId38" Type="http://schemas.microsoft.com/office/2007/relationships/hdphoto" Target="../media/hdphoto89.wdp"/><Relationship Id="rId2" Type="http://schemas.openxmlformats.org/officeDocument/2006/relationships/image" Target="../media/image25.png"/><Relationship Id="rId16" Type="http://schemas.microsoft.com/office/2007/relationships/hdphoto" Target="../media/hdphoto72.wdp"/><Relationship Id="rId20" Type="http://schemas.microsoft.com/office/2007/relationships/hdphoto" Target="../media/hdphoto75.wdp"/><Relationship Id="rId29" Type="http://schemas.microsoft.com/office/2007/relationships/hdphoto" Target="../media/hdphoto82.wdp"/><Relationship Id="rId1" Type="http://schemas.openxmlformats.org/officeDocument/2006/relationships/slideLayout" Target="../slideLayouts/slideLayout16.xml"/><Relationship Id="rId6" Type="http://schemas.microsoft.com/office/2007/relationships/hdphoto" Target="../media/hdphoto66.wdp"/><Relationship Id="rId11" Type="http://schemas.microsoft.com/office/2007/relationships/hdphoto" Target="../media/hdphoto60.wdp"/><Relationship Id="rId24" Type="http://schemas.microsoft.com/office/2007/relationships/hdphoto" Target="../media/hdphoto78.wdp"/><Relationship Id="rId32" Type="http://schemas.microsoft.com/office/2007/relationships/hdphoto" Target="../media/hdphoto84.wdp"/><Relationship Id="rId37" Type="http://schemas.microsoft.com/office/2007/relationships/hdphoto" Target="../media/hdphoto88.wdp"/><Relationship Id="rId5" Type="http://schemas.openxmlformats.org/officeDocument/2006/relationships/image" Target="../media/image27.png"/><Relationship Id="rId15" Type="http://schemas.microsoft.com/office/2007/relationships/hdphoto" Target="../media/hdphoto2.wdp"/><Relationship Id="rId23" Type="http://schemas.microsoft.com/office/2007/relationships/hdphoto" Target="../media/hdphoto77.wdp"/><Relationship Id="rId28" Type="http://schemas.microsoft.com/office/2007/relationships/hdphoto" Target="../media/hdphoto81.wdp"/><Relationship Id="rId36" Type="http://schemas.microsoft.com/office/2007/relationships/hdphoto" Target="../media/hdphoto87.wdp"/><Relationship Id="rId10" Type="http://schemas.microsoft.com/office/2007/relationships/hdphoto" Target="../media/hdphoto68.wdp"/><Relationship Id="rId19" Type="http://schemas.microsoft.com/office/2007/relationships/hdphoto" Target="../media/hdphoto74.wdp"/><Relationship Id="rId31" Type="http://schemas.openxmlformats.org/officeDocument/2006/relationships/image" Target="../media/image29.png"/><Relationship Id="rId4" Type="http://schemas.microsoft.com/office/2007/relationships/hdphoto" Target="../media/hdphoto65.wdp"/><Relationship Id="rId9" Type="http://schemas.microsoft.com/office/2007/relationships/hdphoto" Target="../media/hdphoto47.wdp"/><Relationship Id="rId14" Type="http://schemas.microsoft.com/office/2007/relationships/hdphoto" Target="../media/hdphoto71.wdp"/><Relationship Id="rId22" Type="http://schemas.microsoft.com/office/2007/relationships/hdphoto" Target="../media/hdphoto76.wdp"/><Relationship Id="rId27" Type="http://schemas.microsoft.com/office/2007/relationships/hdphoto" Target="../media/hdphoto80.wdp"/><Relationship Id="rId30" Type="http://schemas.microsoft.com/office/2007/relationships/hdphoto" Target="../media/hdphoto83.wdp"/><Relationship Id="rId35" Type="http://schemas.microsoft.com/office/2007/relationships/hdphoto" Target="../media/hdphoto86.wdp"/><Relationship Id="rId8" Type="http://schemas.microsoft.com/office/2007/relationships/hdphoto" Target="../media/hdphoto67.wdp"/><Relationship Id="rId3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hdphoto" Target="../media/hdphoto93.wdp"/><Relationship Id="rId18" Type="http://schemas.microsoft.com/office/2007/relationships/hdphoto" Target="../media/hdphoto98.wdp"/><Relationship Id="rId26" Type="http://schemas.microsoft.com/office/2007/relationships/hdphoto" Target="../media/hdphoto106.wdp"/><Relationship Id="rId39" Type="http://schemas.microsoft.com/office/2007/relationships/hdphoto" Target="../media/hdphoto116.wdp"/><Relationship Id="rId21" Type="http://schemas.microsoft.com/office/2007/relationships/hdphoto" Target="../media/hdphoto101.wdp"/><Relationship Id="rId34" Type="http://schemas.microsoft.com/office/2007/relationships/hdphoto" Target="../media/hdphoto111.wdp"/><Relationship Id="rId42" Type="http://schemas.microsoft.com/office/2007/relationships/hdphoto" Target="../media/hdphoto119.wdp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6" Type="http://schemas.microsoft.com/office/2007/relationships/hdphoto" Target="../media/hdphoto96.wdp"/><Relationship Id="rId29" Type="http://schemas.microsoft.com/office/2007/relationships/hdphoto" Target="../media/hdphoto32.wdp"/><Relationship Id="rId1" Type="http://schemas.openxmlformats.org/officeDocument/2006/relationships/slideLayout" Target="../slideLayouts/slideLayout17.xml"/><Relationship Id="rId6" Type="http://schemas.microsoft.com/office/2007/relationships/hdphoto" Target="../media/hdphoto2.wdp"/><Relationship Id="rId11" Type="http://schemas.microsoft.com/office/2007/relationships/hdphoto" Target="../media/hdphoto91.wdp"/><Relationship Id="rId24" Type="http://schemas.microsoft.com/office/2007/relationships/hdphoto" Target="../media/hdphoto104.wdp"/><Relationship Id="rId32" Type="http://schemas.openxmlformats.org/officeDocument/2006/relationships/image" Target="../media/image30.png"/><Relationship Id="rId37" Type="http://schemas.microsoft.com/office/2007/relationships/hdphoto" Target="../media/hdphoto114.wdp"/><Relationship Id="rId40" Type="http://schemas.microsoft.com/office/2007/relationships/hdphoto" Target="../media/hdphoto117.wdp"/><Relationship Id="rId45" Type="http://schemas.microsoft.com/office/2007/relationships/hdphoto" Target="../media/hdphoto122.wdp"/><Relationship Id="rId5" Type="http://schemas.openxmlformats.org/officeDocument/2006/relationships/image" Target="../media/image27.png"/><Relationship Id="rId15" Type="http://schemas.microsoft.com/office/2007/relationships/hdphoto" Target="../media/hdphoto95.wdp"/><Relationship Id="rId23" Type="http://schemas.microsoft.com/office/2007/relationships/hdphoto" Target="../media/hdphoto103.wdp"/><Relationship Id="rId28" Type="http://schemas.microsoft.com/office/2007/relationships/hdphoto" Target="../media/hdphoto108.wdp"/><Relationship Id="rId36" Type="http://schemas.microsoft.com/office/2007/relationships/hdphoto" Target="../media/hdphoto113.wdp"/><Relationship Id="rId10" Type="http://schemas.microsoft.com/office/2007/relationships/hdphoto" Target="../media/hdphoto47.wdp"/><Relationship Id="rId19" Type="http://schemas.microsoft.com/office/2007/relationships/hdphoto" Target="../media/hdphoto99.wdp"/><Relationship Id="rId31" Type="http://schemas.microsoft.com/office/2007/relationships/hdphoto" Target="../media/hdphoto109.wdp"/><Relationship Id="rId44" Type="http://schemas.microsoft.com/office/2007/relationships/hdphoto" Target="../media/hdphoto121.wdp"/><Relationship Id="rId4" Type="http://schemas.microsoft.com/office/2007/relationships/hdphoto" Target="../media/hdphoto14.wdp"/><Relationship Id="rId9" Type="http://schemas.microsoft.com/office/2007/relationships/hdphoto" Target="../media/hdphoto90.wdp"/><Relationship Id="rId14" Type="http://schemas.microsoft.com/office/2007/relationships/hdphoto" Target="../media/hdphoto94.wdp"/><Relationship Id="rId22" Type="http://schemas.microsoft.com/office/2007/relationships/hdphoto" Target="../media/hdphoto102.wdp"/><Relationship Id="rId27" Type="http://schemas.microsoft.com/office/2007/relationships/hdphoto" Target="../media/hdphoto107.wdp"/><Relationship Id="rId30" Type="http://schemas.openxmlformats.org/officeDocument/2006/relationships/image" Target="../media/image29.png"/><Relationship Id="rId35" Type="http://schemas.microsoft.com/office/2007/relationships/hdphoto" Target="../media/hdphoto112.wdp"/><Relationship Id="rId43" Type="http://schemas.microsoft.com/office/2007/relationships/hdphoto" Target="../media/hdphoto120.wdp"/><Relationship Id="rId8" Type="http://schemas.microsoft.com/office/2007/relationships/hdphoto" Target="../media/hdphoto15.wdp"/><Relationship Id="rId3" Type="http://schemas.openxmlformats.org/officeDocument/2006/relationships/image" Target="../media/image26.png"/><Relationship Id="rId12" Type="http://schemas.microsoft.com/office/2007/relationships/hdphoto" Target="../media/hdphoto92.wdp"/><Relationship Id="rId17" Type="http://schemas.microsoft.com/office/2007/relationships/hdphoto" Target="../media/hdphoto97.wdp"/><Relationship Id="rId25" Type="http://schemas.microsoft.com/office/2007/relationships/hdphoto" Target="../media/hdphoto105.wdp"/><Relationship Id="rId33" Type="http://schemas.microsoft.com/office/2007/relationships/hdphoto" Target="../media/hdphoto110.wdp"/><Relationship Id="rId38" Type="http://schemas.microsoft.com/office/2007/relationships/hdphoto" Target="../media/hdphoto115.wdp"/><Relationship Id="rId20" Type="http://schemas.microsoft.com/office/2007/relationships/hdphoto" Target="../media/hdphoto100.wdp"/><Relationship Id="rId41" Type="http://schemas.microsoft.com/office/2007/relationships/hdphoto" Target="../media/hdphoto118.wdp"/></Relationships>
</file>

<file path=ppt/slides/_rels/slide12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microsoft.com/office/2007/relationships/hdphoto" Target="../media/hdphoto131.wdp"/><Relationship Id="rId26" Type="http://schemas.microsoft.com/office/2007/relationships/hdphoto" Target="../media/hdphoto138.wdp"/><Relationship Id="rId39" Type="http://schemas.microsoft.com/office/2007/relationships/hdphoto" Target="../media/hdphoto147.wdp"/><Relationship Id="rId21" Type="http://schemas.microsoft.com/office/2007/relationships/hdphoto" Target="../media/hdphoto134.wdp"/><Relationship Id="rId34" Type="http://schemas.microsoft.com/office/2007/relationships/hdphoto" Target="../media/hdphoto144.wdp"/><Relationship Id="rId42" Type="http://schemas.microsoft.com/office/2007/relationships/hdphoto" Target="../media/hdphoto150.wdp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6" Type="http://schemas.microsoft.com/office/2007/relationships/hdphoto" Target="../media/hdphoto129.wdp"/><Relationship Id="rId20" Type="http://schemas.microsoft.com/office/2007/relationships/hdphoto" Target="../media/hdphoto133.wdp"/><Relationship Id="rId29" Type="http://schemas.microsoft.com/office/2007/relationships/hdphoto" Target="../media/hdphoto140.wdp"/><Relationship Id="rId41" Type="http://schemas.microsoft.com/office/2007/relationships/hdphoto" Target="../media/hdphoto149.wdp"/><Relationship Id="rId1" Type="http://schemas.openxmlformats.org/officeDocument/2006/relationships/slideLayout" Target="../slideLayouts/slideLayout16.xml"/><Relationship Id="rId6" Type="http://schemas.microsoft.com/office/2007/relationships/hdphoto" Target="../media/hdphoto24.wdp"/><Relationship Id="rId11" Type="http://schemas.microsoft.com/office/2007/relationships/hdphoto" Target="../media/hdphoto126.wdp"/><Relationship Id="rId24" Type="http://schemas.microsoft.com/office/2007/relationships/hdphoto" Target="../media/hdphoto136.wdp"/><Relationship Id="rId32" Type="http://schemas.microsoft.com/office/2007/relationships/hdphoto" Target="../media/hdphoto143.wdp"/><Relationship Id="rId37" Type="http://schemas.microsoft.com/office/2007/relationships/hdphoto" Target="../media/hdphoto146.wdp"/><Relationship Id="rId40" Type="http://schemas.microsoft.com/office/2007/relationships/hdphoto" Target="../media/hdphoto148.wdp"/><Relationship Id="rId5" Type="http://schemas.openxmlformats.org/officeDocument/2006/relationships/image" Target="../media/image27.png"/><Relationship Id="rId15" Type="http://schemas.microsoft.com/office/2007/relationships/hdphoto" Target="../media/hdphoto128.wdp"/><Relationship Id="rId23" Type="http://schemas.microsoft.com/office/2007/relationships/hdphoto" Target="../media/hdphoto14.wdp"/><Relationship Id="rId28" Type="http://schemas.microsoft.com/office/2007/relationships/hdphoto" Target="../media/hdphoto20.wdp"/><Relationship Id="rId36" Type="http://schemas.microsoft.com/office/2007/relationships/hdphoto" Target="../media/hdphoto145.wdp"/><Relationship Id="rId10" Type="http://schemas.microsoft.com/office/2007/relationships/hdphoto" Target="../media/hdphoto125.wdp"/><Relationship Id="rId19" Type="http://schemas.microsoft.com/office/2007/relationships/hdphoto" Target="../media/hdphoto132.wdp"/><Relationship Id="rId31" Type="http://schemas.microsoft.com/office/2007/relationships/hdphoto" Target="../media/hdphoto142.wdp"/><Relationship Id="rId44" Type="http://schemas.microsoft.com/office/2007/relationships/hdphoto" Target="../media/hdphoto152.wdp"/><Relationship Id="rId4" Type="http://schemas.microsoft.com/office/2007/relationships/hdphoto" Target="../media/hdphoto123.wdp"/><Relationship Id="rId9" Type="http://schemas.microsoft.com/office/2007/relationships/hdphoto" Target="../media/hdphoto29.wdp"/><Relationship Id="rId14" Type="http://schemas.microsoft.com/office/2007/relationships/hdphoto" Target="../media/hdphoto15.wdp"/><Relationship Id="rId22" Type="http://schemas.microsoft.com/office/2007/relationships/hdphoto" Target="../media/hdphoto135.wdp"/><Relationship Id="rId27" Type="http://schemas.microsoft.com/office/2007/relationships/hdphoto" Target="../media/hdphoto139.wdp"/><Relationship Id="rId30" Type="http://schemas.microsoft.com/office/2007/relationships/hdphoto" Target="../media/hdphoto141.wdp"/><Relationship Id="rId35" Type="http://schemas.openxmlformats.org/officeDocument/2006/relationships/image" Target="../media/image30.png"/><Relationship Id="rId43" Type="http://schemas.microsoft.com/office/2007/relationships/hdphoto" Target="../media/hdphoto151.wdp"/><Relationship Id="rId8" Type="http://schemas.microsoft.com/office/2007/relationships/hdphoto" Target="../media/hdphoto124.wdp"/><Relationship Id="rId3" Type="http://schemas.openxmlformats.org/officeDocument/2006/relationships/image" Target="../media/image26.png"/><Relationship Id="rId12" Type="http://schemas.microsoft.com/office/2007/relationships/hdphoto" Target="../media/hdphoto127.wdp"/><Relationship Id="rId17" Type="http://schemas.microsoft.com/office/2007/relationships/hdphoto" Target="../media/hdphoto130.wdp"/><Relationship Id="rId25" Type="http://schemas.microsoft.com/office/2007/relationships/hdphoto" Target="../media/hdphoto137.wdp"/><Relationship Id="rId33" Type="http://schemas.openxmlformats.org/officeDocument/2006/relationships/image" Target="../media/image29.png"/><Relationship Id="rId38" Type="http://schemas.microsoft.com/office/2007/relationships/hdphoto" Target="../media/hdphoto90.wdp"/></Relationships>
</file>

<file path=ppt/slides/_rels/slide13.xml.rels><?xml version="1.0" encoding="UTF-8" standalone="yes"?>
<Relationships xmlns="http://schemas.openxmlformats.org/package/2006/relationships"><Relationship Id="rId13" Type="http://schemas.microsoft.com/office/2007/relationships/hdphoto" Target="../media/hdphoto159.wdp"/><Relationship Id="rId18" Type="http://schemas.microsoft.com/office/2007/relationships/hdphoto" Target="../media/hdphoto152.wdp"/><Relationship Id="rId26" Type="http://schemas.microsoft.com/office/2007/relationships/hdphoto" Target="../media/hdphoto168.wdp"/><Relationship Id="rId39" Type="http://schemas.microsoft.com/office/2007/relationships/hdphoto" Target="../media/hdphoto175.wdp"/><Relationship Id="rId21" Type="http://schemas.microsoft.com/office/2007/relationships/hdphoto" Target="../media/hdphoto165.wdp"/><Relationship Id="rId34" Type="http://schemas.microsoft.com/office/2007/relationships/hdphoto" Target="../media/hdphoto174.wdp"/><Relationship Id="rId42" Type="http://schemas.microsoft.com/office/2007/relationships/hdphoto" Target="../media/hdphoto177.wdp"/><Relationship Id="rId47" Type="http://schemas.microsoft.com/office/2007/relationships/hdphoto" Target="../media/hdphoto182.wdp"/><Relationship Id="rId50" Type="http://schemas.microsoft.com/office/2007/relationships/hdphoto" Target="../media/hdphoto185.wdp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6" Type="http://schemas.microsoft.com/office/2007/relationships/hdphoto" Target="../media/hdphoto161.wdp"/><Relationship Id="rId29" Type="http://schemas.microsoft.com/office/2007/relationships/hdphoto" Target="../media/hdphoto32.wdp"/><Relationship Id="rId11" Type="http://schemas.microsoft.com/office/2007/relationships/hdphoto" Target="../media/hdphoto157.wdp"/><Relationship Id="rId24" Type="http://schemas.microsoft.com/office/2007/relationships/hdphoto" Target="../media/hdphoto118.wdp"/><Relationship Id="rId32" Type="http://schemas.microsoft.com/office/2007/relationships/hdphoto" Target="../media/hdphoto173.wdp"/><Relationship Id="rId37" Type="http://schemas.microsoft.com/office/2007/relationships/hdphoto" Target="../media/hdphoto132.wdp"/><Relationship Id="rId40" Type="http://schemas.microsoft.com/office/2007/relationships/hdphoto" Target="../media/hdphoto176.wdp"/><Relationship Id="rId45" Type="http://schemas.microsoft.com/office/2007/relationships/hdphoto" Target="../media/hdphoto180.wdp"/><Relationship Id="rId5" Type="http://schemas.openxmlformats.org/officeDocument/2006/relationships/image" Target="../media/image27.png"/><Relationship Id="rId15" Type="http://schemas.microsoft.com/office/2007/relationships/hdphoto" Target="../media/hdphoto160.wdp"/><Relationship Id="rId23" Type="http://schemas.microsoft.com/office/2007/relationships/hdphoto" Target="../media/hdphoto166.wdp"/><Relationship Id="rId28" Type="http://schemas.microsoft.com/office/2007/relationships/hdphoto" Target="../media/hdphoto170.wdp"/><Relationship Id="rId36" Type="http://schemas.openxmlformats.org/officeDocument/2006/relationships/image" Target="../media/image29.png"/><Relationship Id="rId49" Type="http://schemas.microsoft.com/office/2007/relationships/hdphoto" Target="../media/hdphoto184.wdp"/><Relationship Id="rId10" Type="http://schemas.microsoft.com/office/2007/relationships/hdphoto" Target="../media/hdphoto156.wdp"/><Relationship Id="rId19" Type="http://schemas.microsoft.com/office/2007/relationships/hdphoto" Target="../media/hdphoto163.wdp"/><Relationship Id="rId31" Type="http://schemas.microsoft.com/office/2007/relationships/hdphoto" Target="../media/hdphoto172.wdp"/><Relationship Id="rId44" Type="http://schemas.microsoft.com/office/2007/relationships/hdphoto" Target="../media/hdphoto179.wdp"/><Relationship Id="rId52" Type="http://schemas.openxmlformats.org/officeDocument/2006/relationships/image" Target="../media/image31.png"/><Relationship Id="rId4" Type="http://schemas.microsoft.com/office/2007/relationships/hdphoto" Target="../media/hdphoto153.wdp"/><Relationship Id="rId9" Type="http://schemas.microsoft.com/office/2007/relationships/hdphoto" Target="../media/hdphoto155.wdp"/><Relationship Id="rId14" Type="http://schemas.microsoft.com/office/2007/relationships/hdphoto" Target="../media/hdphoto60.wdp"/><Relationship Id="rId22" Type="http://schemas.microsoft.com/office/2007/relationships/hdphoto" Target="../media/hdphoto2.wdp"/><Relationship Id="rId27" Type="http://schemas.microsoft.com/office/2007/relationships/hdphoto" Target="../media/hdphoto169.wdp"/><Relationship Id="rId30" Type="http://schemas.microsoft.com/office/2007/relationships/hdphoto" Target="../media/hdphoto171.wdp"/><Relationship Id="rId35" Type="http://schemas.microsoft.com/office/2007/relationships/hdphoto" Target="../media/hdphoto15.wdp"/><Relationship Id="rId43" Type="http://schemas.microsoft.com/office/2007/relationships/hdphoto" Target="../media/hdphoto178.wdp"/><Relationship Id="rId48" Type="http://schemas.microsoft.com/office/2007/relationships/hdphoto" Target="../media/hdphoto183.wdp"/><Relationship Id="rId8" Type="http://schemas.microsoft.com/office/2007/relationships/hdphoto" Target="../media/hdphoto154.wdp"/><Relationship Id="rId51" Type="http://schemas.microsoft.com/office/2007/relationships/hdphoto" Target="../media/hdphoto121.wdp"/><Relationship Id="rId3" Type="http://schemas.openxmlformats.org/officeDocument/2006/relationships/image" Target="../media/image26.png"/><Relationship Id="rId12" Type="http://schemas.microsoft.com/office/2007/relationships/hdphoto" Target="../media/hdphoto158.wdp"/><Relationship Id="rId17" Type="http://schemas.microsoft.com/office/2007/relationships/hdphoto" Target="../media/hdphoto162.wdp"/><Relationship Id="rId25" Type="http://schemas.microsoft.com/office/2007/relationships/hdphoto" Target="../media/hdphoto167.wdp"/><Relationship Id="rId33" Type="http://schemas.microsoft.com/office/2007/relationships/hdphoto" Target="../media/hdphoto47.wdp"/><Relationship Id="rId38" Type="http://schemas.openxmlformats.org/officeDocument/2006/relationships/image" Target="../media/image30.png"/><Relationship Id="rId46" Type="http://schemas.microsoft.com/office/2007/relationships/hdphoto" Target="../media/hdphoto181.wdp"/><Relationship Id="rId20" Type="http://schemas.microsoft.com/office/2007/relationships/hdphoto" Target="../media/hdphoto164.wdp"/><Relationship Id="rId41" Type="http://schemas.microsoft.com/office/2007/relationships/hdphoto" Target="../media/hdphoto14.wdp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86.wdp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mailto:danihaug@uio.no" TargetMode="External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utvekslin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sosiologi-master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io.no/studier/program/forvaltningsit-master/" TargetMode="External"/><Relationship Id="rId5" Type="http://schemas.openxmlformats.org/officeDocument/2006/relationships/hyperlink" Target="https://www.uio.no/english/studies/programmes/economics-master/index.html" TargetMode="External"/><Relationship Id="rId4" Type="http://schemas.openxmlformats.org/officeDocument/2006/relationships/hyperlink" Target="https://www.uio.no/studier/program/statsvitenskap-master/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english/studies/programmes/hem-master/index.html" TargetMode="External"/><Relationship Id="rId13" Type="http://schemas.openxmlformats.org/officeDocument/2006/relationships/hyperlink" Target="https://www.uio.no/studier/program/politisk-kommunikasjon-master/" TargetMode="External"/><Relationship Id="rId3" Type="http://schemas.openxmlformats.org/officeDocument/2006/relationships/hyperlink" Target="https://www.uio.no/studier/program/org-ledelse-master/" TargetMode="External"/><Relationship Id="rId7" Type="http://schemas.openxmlformats.org/officeDocument/2006/relationships/hyperlink" Target="https://www.uio.no/english/studies/programmes/healthecon-master/" TargetMode="External"/><Relationship Id="rId12" Type="http://schemas.openxmlformats.org/officeDocument/2006/relationships/hyperlink" Target="https://www.uio.no/english/studies/programmes/ces-master/" TargetMode="External"/><Relationship Id="rId2" Type="http://schemas.openxmlformats.org/officeDocument/2006/relationships/hyperlink" Target="https://www.uio.no/studier/program/offadm/jobb-studier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uio.no/english/studies/programmes/humanrights-master/" TargetMode="External"/><Relationship Id="rId11" Type="http://schemas.openxmlformats.org/officeDocument/2006/relationships/hyperlink" Target="https://www.uio.no/english/studies/programmes/peace-master/" TargetMode="External"/><Relationship Id="rId5" Type="http://schemas.openxmlformats.org/officeDocument/2006/relationships/hyperlink" Target="https://www.uio.no/studier/program/tik-master/" TargetMode="External"/><Relationship Id="rId10" Type="http://schemas.openxmlformats.org/officeDocument/2006/relationships/hyperlink" Target="https://www.uio.no/studier/program/rettssosiologi-master/" TargetMode="External"/><Relationship Id="rId4" Type="http://schemas.openxmlformats.org/officeDocument/2006/relationships/hyperlink" Target="https://www.uio.no/studier/program/esst-master/" TargetMode="External"/><Relationship Id="rId9" Type="http://schemas.openxmlformats.org/officeDocument/2006/relationships/hyperlink" Target="https://www.uio.no/english/studies/programmes/education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Personer i et møte">
            <a:extLst>
              <a:ext uri="{FF2B5EF4-FFF2-40B4-BE49-F238E27FC236}">
                <a16:creationId xmlns:a16="http://schemas.microsoft.com/office/drawing/2014/main" id="{C61FB919-8089-17C7-6007-8EC4BE07EC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3308" r="20692" b="6250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F5380AFE-E450-050A-52C7-5A8638D51B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07B67EB9-121D-DF98-B88E-7A45080A1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14323DCF-52B8-4411-3722-F479B731E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err="1"/>
              <a:t>Velkommen</a:t>
            </a:r>
            <a:r>
              <a:rPr lang="en-US" sz="4400" b="1"/>
              <a:t> </a:t>
            </a:r>
            <a:r>
              <a:rPr lang="en-US" sz="4400" b="1" err="1"/>
              <a:t>til</a:t>
            </a:r>
            <a:r>
              <a:rPr lang="en-US" sz="4400" b="1"/>
              <a:t> </a:t>
            </a:r>
            <a:r>
              <a:rPr lang="en-US" sz="4400" b="1" err="1"/>
              <a:t>fordypningsseminar</a:t>
            </a:r>
            <a:r>
              <a:rPr lang="en-US" sz="4400" b="1"/>
              <a:t>!</a:t>
            </a:r>
            <a:endParaRPr lang="en-US" sz="4400" b="1">
              <a:cs typeface="Arial"/>
            </a:endParaRP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A560B61D-F3D8-FA47-6A7E-7828788453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038" y="4237773"/>
            <a:ext cx="5716962" cy="75723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err="1">
                <a:cs typeface="Arial"/>
              </a:rPr>
              <a:t>På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bachelorprogrammet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offentlig</a:t>
            </a:r>
            <a:r>
              <a:rPr lang="en-US" dirty="0">
                <a:cs typeface="Arial"/>
              </a:rPr>
              <a:t> administrasjon og ledelse</a:t>
            </a:r>
          </a:p>
        </p:txBody>
      </p:sp>
      <p:sp>
        <p:nvSpPr>
          <p:cNvPr id="38" name="Subtitle 6">
            <a:extLst>
              <a:ext uri="{FF2B5EF4-FFF2-40B4-BE49-F238E27FC236}">
                <a16:creationId xmlns:a16="http://schemas.microsoft.com/office/drawing/2014/main" id="{E7C9C58F-0D4A-DBAF-820A-A592C5860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10. April 2025</a:t>
            </a:r>
            <a:endParaRPr lang="en-US" dirty="0"/>
          </a:p>
        </p:txBody>
      </p:sp>
      <p:sp>
        <p:nvSpPr>
          <p:cNvPr id="24" name="Slide Number Placeholder 1" hidden="1">
            <a:extLst>
              <a:ext uri="{FF2B5EF4-FFF2-40B4-BE49-F238E27FC236}">
                <a16:creationId xmlns:a16="http://schemas.microsoft.com/office/drawing/2014/main" id="{A1F83C85-3084-429D-EEF0-CF742431A41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9C191F8-4558-43E9-836B-C84781ED7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Plassholder for innhold 10" descr="Tre kvinner samlet rundt bærbar datamaskin">
            <a:extLst>
              <a:ext uri="{FF2B5EF4-FFF2-40B4-BE49-F238E27FC236}">
                <a16:creationId xmlns:a16="http://schemas.microsoft.com/office/drawing/2014/main" id="{5F3D6734-3059-46A8-9A75-415CD0062971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433992"/>
            <a:ext cx="5981700" cy="3990015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C19128-B2CF-44EE-923E-366C8594A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Planen i dag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5342F67-10DA-4B0F-A823-85FF71C016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2847" y="1455375"/>
            <a:ext cx="5075367" cy="1973624"/>
          </a:xfrm>
        </p:spPr>
        <p:txBody>
          <a:bodyPr/>
          <a:lstStyle/>
          <a:p>
            <a:r>
              <a:rPr lang="nb-NO" sz="2400"/>
              <a:t>Agenda:</a:t>
            </a:r>
            <a:endParaRPr lang="nb-NO" sz="2400" dirty="0"/>
          </a:p>
          <a:p>
            <a:pPr marL="342900" indent="-342900">
              <a:buFontTx/>
              <a:buChar char="-"/>
            </a:pPr>
            <a:r>
              <a:rPr lang="nb-NO" sz="2400" dirty="0"/>
              <a:t>Faglig presentasjon av fordypningene og masterprogram</a:t>
            </a:r>
          </a:p>
          <a:p>
            <a:pPr marL="342900" indent="-342900">
              <a:buFontTx/>
              <a:buChar char="-"/>
            </a:pPr>
            <a:r>
              <a:rPr lang="nb-NO" sz="2400" dirty="0"/>
              <a:t>Studentpresentasjoner </a:t>
            </a:r>
          </a:p>
          <a:p>
            <a:pPr marL="342900" indent="-342900">
              <a:buFontTx/>
              <a:buChar char="-"/>
            </a:pPr>
            <a:r>
              <a:rPr lang="nb-NO" sz="2400" dirty="0"/>
              <a:t>Utveksling</a:t>
            </a:r>
          </a:p>
        </p:txBody>
      </p:sp>
    </p:spTree>
    <p:extLst>
      <p:ext uri="{BB962C8B-B14F-4D97-AF65-F5344CB8AC3E}">
        <p14:creationId xmlns:p14="http://schemas.microsoft.com/office/powerpoint/2010/main" val="47005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80F7942E-55E3-1B56-3CD0-CAABE7962AA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6F90BF0-0B61-E0B0-F818-46D651C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562" y="407495"/>
            <a:ext cx="12569241" cy="1325563"/>
          </a:xfrm>
        </p:spPr>
        <p:txBody>
          <a:bodyPr/>
          <a:lstStyle/>
          <a:p>
            <a:r>
              <a:rPr lang="nb-NO" sz="4000" b="1" dirty="0">
                <a:cs typeface="Arial"/>
              </a:rPr>
              <a:t>Dere kan velge mellom fem ulike fordypninger</a:t>
            </a:r>
            <a:endParaRPr lang="nb-NO" sz="4000" b="1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CA71289-ACC4-6D53-A298-8C7758C515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46769" y="2410611"/>
            <a:ext cx="29700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 u="sng" dirty="0">
                <a:cs typeface="Arial"/>
              </a:rPr>
              <a:t>Sosiologi </a:t>
            </a:r>
            <a:endParaRPr lang="nb-NO" u="sng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1B9A650-5057-BA2C-EC7D-1EE610B4240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33353" y="4059510"/>
            <a:ext cx="43416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 u="sng" dirty="0">
                <a:cs typeface="Arial"/>
              </a:rPr>
              <a:t>Forvaltningsinformatikk</a:t>
            </a:r>
            <a:endParaRPr lang="nb-NO" u="sng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384B9EB-585C-CCA4-C1CC-9FF0F63B77D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1386" y="2412096"/>
            <a:ext cx="2970013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 u="sng" dirty="0">
                <a:cs typeface="Arial"/>
              </a:rPr>
              <a:t>Statsvitenskap</a:t>
            </a:r>
            <a:endParaRPr lang="nb-NO" u="sng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FCBBF86-821F-DFEB-F898-2EAB2FF64D1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413844" y="2412096"/>
            <a:ext cx="3372784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 u="sng" dirty="0">
                <a:cs typeface="Arial"/>
              </a:rPr>
              <a:t>Samfunnsøkonomi</a:t>
            </a:r>
            <a:endParaRPr lang="nb-NO" u="sng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9C28FD3F-B264-9E5E-F0D7-37C0B9B26C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24500" y="4057469"/>
            <a:ext cx="6045226" cy="152850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3000" u="sng" dirty="0">
                <a:cs typeface="Arial"/>
              </a:rPr>
              <a:t>Offentlig administrasjon og ledelse</a:t>
            </a:r>
            <a:endParaRPr lang="nb-NO" u="sng" dirty="0"/>
          </a:p>
        </p:txBody>
      </p:sp>
    </p:spTree>
    <p:extLst>
      <p:ext uri="{BB962C8B-B14F-4D97-AF65-F5344CB8AC3E}">
        <p14:creationId xmlns:p14="http://schemas.microsoft.com/office/powerpoint/2010/main" val="2415441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5F6B7B5F-4BE0-6799-9E2D-34FC680E05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D28058E7-9735-5BB7-6855-FC8F8B58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81" y="2466454"/>
            <a:ext cx="10424620" cy="1325563"/>
          </a:xfrm>
        </p:spPr>
        <p:txBody>
          <a:bodyPr/>
          <a:lstStyle/>
          <a:p>
            <a:r>
              <a:rPr lang="en-US" sz="6000" b="1" dirty="0" err="1"/>
              <a:t>Fordypning</a:t>
            </a:r>
            <a:r>
              <a:rPr lang="en-US" sz="6000" b="1" dirty="0"/>
              <a:t> </a:t>
            </a:r>
            <a:r>
              <a:rPr lang="en-US" sz="6000" b="1" dirty="0" err="1"/>
              <a:t>i</a:t>
            </a:r>
            <a:r>
              <a:rPr lang="en-US" sz="6000" b="1" dirty="0"/>
              <a:t> </a:t>
            </a:r>
            <a:r>
              <a:rPr lang="en-US" sz="6000" b="1" dirty="0" err="1"/>
              <a:t>statsvitenskap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66726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0DDC60F-B78B-3325-5F6A-99F29ED1B4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264E704-B5CC-D081-7B15-5ED286C5B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84" y="0"/>
            <a:ext cx="8757207" cy="615266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B13D7FD-91E1-56CD-7B01-B8FE0F657DE3}"/>
              </a:ext>
            </a:extLst>
          </p:cNvPr>
          <p:cNvSpPr txBox="1"/>
          <p:nvPr/>
        </p:nvSpPr>
        <p:spPr>
          <a:xfrm>
            <a:off x="4415319" y="6326994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dirty="0">
                <a:hlinkClick r:id="rId3"/>
              </a:rPr>
              <a:t>Fordypningsemner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83567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FD658BD9-D817-D41B-58F1-1335FEA5A8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4B7246D-EF39-E726-BBF4-466664448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84" y="1198668"/>
            <a:ext cx="3717652" cy="1325563"/>
          </a:xfrm>
        </p:spPr>
        <p:txBody>
          <a:bodyPr/>
          <a:lstStyle/>
          <a:p>
            <a:r>
              <a:rPr lang="en-US" sz="2800" i="1" dirty="0" err="1"/>
              <a:t>Studiet</a:t>
            </a:r>
            <a:r>
              <a:rPr lang="en-US" sz="2800" i="1" dirty="0"/>
              <a:t> </a:t>
            </a:r>
            <a:r>
              <a:rPr lang="en-US" sz="2800" i="1" dirty="0" err="1"/>
              <a:t>lærer</a:t>
            </a:r>
            <a:r>
              <a:rPr lang="en-US" sz="2800" i="1" dirty="0"/>
              <a:t> deg å </a:t>
            </a:r>
            <a:r>
              <a:rPr lang="en-US" sz="2800" i="1" dirty="0" err="1"/>
              <a:t>beskrive</a:t>
            </a:r>
            <a:r>
              <a:rPr lang="en-US" sz="2800" i="1" dirty="0"/>
              <a:t>, </a:t>
            </a:r>
            <a:r>
              <a:rPr lang="en-US" sz="2800" i="1" dirty="0" err="1"/>
              <a:t>forklare</a:t>
            </a:r>
            <a:r>
              <a:rPr lang="en-US" sz="2800" i="1" dirty="0"/>
              <a:t> og </a:t>
            </a:r>
            <a:r>
              <a:rPr lang="en-US" sz="2800" i="1" dirty="0" err="1"/>
              <a:t>vurdere</a:t>
            </a:r>
            <a:r>
              <a:rPr lang="en-US" sz="2800" i="1" dirty="0"/>
              <a:t> </a:t>
            </a:r>
            <a:r>
              <a:rPr lang="en-US" sz="2800" i="1" dirty="0" err="1"/>
              <a:t>politiske</a:t>
            </a:r>
            <a:r>
              <a:rPr lang="en-US" sz="2800" i="1" dirty="0"/>
              <a:t> </a:t>
            </a:r>
            <a:r>
              <a:rPr lang="en-US" sz="2800" i="1" dirty="0" err="1"/>
              <a:t>prosesser</a:t>
            </a:r>
            <a:r>
              <a:rPr lang="en-US" sz="2800" i="1" dirty="0"/>
              <a:t> og </a:t>
            </a:r>
            <a:r>
              <a:rPr lang="en-US" sz="2800" i="1" dirty="0" err="1"/>
              <a:t>institusjoner</a:t>
            </a:r>
            <a:r>
              <a:rPr lang="en-US" sz="2800" i="1" dirty="0"/>
              <a:t>. Du </a:t>
            </a:r>
            <a:r>
              <a:rPr lang="en-US" sz="2800" i="1" dirty="0" err="1"/>
              <a:t>lærer</a:t>
            </a:r>
            <a:r>
              <a:rPr lang="en-US" sz="2800" i="1" dirty="0"/>
              <a:t> om </a:t>
            </a:r>
            <a:r>
              <a:rPr lang="en-US" sz="2800" i="1" dirty="0" err="1"/>
              <a:t>politikk</a:t>
            </a:r>
            <a:r>
              <a:rPr lang="en-US" sz="2800" i="1" dirty="0"/>
              <a:t> </a:t>
            </a:r>
            <a:r>
              <a:rPr lang="en-US" sz="2800" i="1" dirty="0" err="1"/>
              <a:t>på</a:t>
            </a:r>
            <a:r>
              <a:rPr lang="en-US" sz="2800" i="1" dirty="0"/>
              <a:t> </a:t>
            </a:r>
            <a:r>
              <a:rPr lang="en-US" sz="2800" i="1" dirty="0" err="1"/>
              <a:t>nasjonalt</a:t>
            </a:r>
            <a:r>
              <a:rPr lang="en-US" sz="2800" i="1" dirty="0"/>
              <a:t> og </a:t>
            </a:r>
            <a:r>
              <a:rPr lang="en-US" sz="2800" i="1" dirty="0" err="1"/>
              <a:t>internasjonalt</a:t>
            </a:r>
            <a:r>
              <a:rPr lang="en-US" sz="2800" i="1" dirty="0"/>
              <a:t> </a:t>
            </a:r>
            <a:r>
              <a:rPr lang="en-US" sz="2800" i="1" dirty="0" err="1"/>
              <a:t>nivå</a:t>
            </a:r>
            <a:r>
              <a:rPr lang="en-US" sz="2800" i="1" dirty="0"/>
              <a:t>, og om </a:t>
            </a:r>
            <a:r>
              <a:rPr lang="en-US" sz="2800" i="1" dirty="0" err="1"/>
              <a:t>hvordan</a:t>
            </a:r>
            <a:r>
              <a:rPr lang="en-US" sz="2800" i="1" dirty="0"/>
              <a:t> </a:t>
            </a:r>
            <a:r>
              <a:rPr lang="en-US" sz="2800" i="1" dirty="0" err="1"/>
              <a:t>individer</a:t>
            </a:r>
            <a:r>
              <a:rPr lang="en-US" sz="2800" i="1" dirty="0"/>
              <a:t>, </a:t>
            </a:r>
            <a:r>
              <a:rPr lang="en-US" sz="2800" i="1" dirty="0" err="1"/>
              <a:t>grupper</a:t>
            </a:r>
            <a:r>
              <a:rPr lang="en-US" sz="2800" i="1" dirty="0"/>
              <a:t> og stater </a:t>
            </a:r>
            <a:r>
              <a:rPr lang="en-US" sz="2800" i="1" dirty="0" err="1"/>
              <a:t>opptrer</a:t>
            </a:r>
            <a:r>
              <a:rPr lang="en-US" sz="2800" i="1" dirty="0"/>
              <a:t> </a:t>
            </a:r>
            <a:r>
              <a:rPr lang="en-US" sz="2800" i="1" dirty="0" err="1"/>
              <a:t>i</a:t>
            </a:r>
            <a:r>
              <a:rPr lang="en-US" sz="2800" i="1" dirty="0"/>
              <a:t> </a:t>
            </a:r>
            <a:r>
              <a:rPr lang="en-US" sz="2800" i="1" dirty="0" err="1"/>
              <a:t>politikken</a:t>
            </a:r>
            <a:r>
              <a:rPr lang="en-US" sz="2800" i="1" dirty="0"/>
              <a:t>.</a:t>
            </a:r>
            <a:br>
              <a:rPr lang="en-US" sz="2800" i="1" dirty="0"/>
            </a:br>
            <a:endParaRPr lang="nb-NO" sz="28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94B11A9-2421-AE30-0FEE-7F39BDDFEB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528872"/>
            <a:ext cx="5863168" cy="5004921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3600" dirty="0"/>
              <a:t>Hva er de vanligste problemene knyttet til endringsprosesser i offentlige institusjoner?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/>
              <a:t>Hvorfor</a:t>
            </a:r>
            <a:r>
              <a:rPr lang="en-US" sz="3600" dirty="0"/>
              <a:t> </a:t>
            </a:r>
            <a:r>
              <a:rPr lang="en-US" sz="3600" dirty="0" err="1"/>
              <a:t>oppstår</a:t>
            </a:r>
            <a:r>
              <a:rPr lang="en-US" sz="3600" dirty="0"/>
              <a:t> det </a:t>
            </a:r>
            <a:r>
              <a:rPr lang="en-US" sz="3600" dirty="0" err="1"/>
              <a:t>ofte</a:t>
            </a:r>
            <a:r>
              <a:rPr lang="en-US" sz="3600" dirty="0"/>
              <a:t> </a:t>
            </a:r>
            <a:r>
              <a:rPr lang="en-US" sz="3600" dirty="0" err="1"/>
              <a:t>konflikter</a:t>
            </a:r>
            <a:r>
              <a:rPr lang="en-US" sz="3600" dirty="0"/>
              <a:t> </a:t>
            </a:r>
            <a:r>
              <a:rPr lang="en-US" sz="3600" dirty="0" err="1"/>
              <a:t>mellom</a:t>
            </a:r>
            <a:r>
              <a:rPr lang="en-US" sz="3600" dirty="0"/>
              <a:t> </a:t>
            </a:r>
            <a:r>
              <a:rPr lang="en-US" sz="3600" dirty="0" err="1"/>
              <a:t>nasjonal</a:t>
            </a:r>
            <a:r>
              <a:rPr lang="en-US" sz="3600" dirty="0"/>
              <a:t> og </a:t>
            </a:r>
            <a:r>
              <a:rPr lang="en-US" sz="3600" dirty="0" err="1"/>
              <a:t>lokal</a:t>
            </a:r>
            <a:r>
              <a:rPr lang="en-US" sz="3600" dirty="0"/>
              <a:t> </a:t>
            </a:r>
            <a:r>
              <a:rPr lang="en-US" sz="3600" dirty="0" err="1"/>
              <a:t>styring</a:t>
            </a:r>
            <a:r>
              <a:rPr lang="en-US" sz="3600" dirty="0"/>
              <a:t>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3600" dirty="0"/>
              <a:t>Hva er egnede virkemidler for å nå mål i offentlig politikk?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A1FBF79-8716-45B5-87F8-1BADFC235466}"/>
              </a:ext>
            </a:extLst>
          </p:cNvPr>
          <p:cNvSpPr txBox="1"/>
          <p:nvPr/>
        </p:nvSpPr>
        <p:spPr>
          <a:xfrm>
            <a:off x="326165" y="174929"/>
            <a:ext cx="11974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/>
              <a:t>Statsvitenskap </a:t>
            </a:r>
          </a:p>
        </p:txBody>
      </p:sp>
    </p:spTree>
    <p:extLst>
      <p:ext uri="{BB962C8B-B14F-4D97-AF65-F5344CB8AC3E}">
        <p14:creationId xmlns:p14="http://schemas.microsoft.com/office/powerpoint/2010/main" val="4510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5F6B7B5F-4BE0-6799-9E2D-34FC680E05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D28058E7-9735-5BB7-6855-FC8F8B58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81" y="2466454"/>
            <a:ext cx="10424620" cy="1325563"/>
          </a:xfrm>
        </p:spPr>
        <p:txBody>
          <a:bodyPr/>
          <a:lstStyle/>
          <a:p>
            <a:r>
              <a:rPr lang="en-US" sz="6000" b="1" dirty="0" err="1"/>
              <a:t>Fordypningen</a:t>
            </a:r>
            <a:r>
              <a:rPr lang="en-US" sz="6000" b="1" dirty="0"/>
              <a:t> </a:t>
            </a:r>
            <a:r>
              <a:rPr lang="en-US" sz="6000" b="1" dirty="0" err="1"/>
              <a:t>i</a:t>
            </a:r>
            <a:r>
              <a:rPr lang="en-US" sz="6000" b="1" dirty="0"/>
              <a:t> </a:t>
            </a:r>
            <a:r>
              <a:rPr lang="en-US" sz="6000" b="1" dirty="0" err="1"/>
              <a:t>statsvitenskap</a:t>
            </a:r>
            <a:endParaRPr lang="en-US" sz="6000" b="1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648870C-D494-19A0-C643-C04061E83AE0}"/>
              </a:ext>
            </a:extLst>
          </p:cNvPr>
          <p:cNvSpPr txBox="1"/>
          <p:nvPr/>
        </p:nvSpPr>
        <p:spPr>
          <a:xfrm>
            <a:off x="1141481" y="4320540"/>
            <a:ext cx="105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Jo Sigurd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071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9" name="Gruppe 1158">
            <a:extLst>
              <a:ext uri="{FF2B5EF4-FFF2-40B4-BE49-F238E27FC236}">
                <a16:creationId xmlns:a16="http://schemas.microsoft.com/office/drawing/2014/main" id="{CEF46692-E8A6-B132-3249-09A5FC38E960}"/>
              </a:ext>
            </a:extLst>
          </p:cNvPr>
          <p:cNvGrpSpPr/>
          <p:nvPr/>
        </p:nvGrpSpPr>
        <p:grpSpPr>
          <a:xfrm>
            <a:off x="-734396" y="-1252116"/>
            <a:ext cx="13660792" cy="55758103"/>
            <a:chOff x="14242023" y="-17678428"/>
            <a:chExt cx="13660792" cy="55758103"/>
          </a:xfrm>
        </p:grpSpPr>
        <p:pic>
          <p:nvPicPr>
            <p:cNvPr id="110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021D0374-E463-49FC-DC0E-411037D67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290152" y="-1716013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C631D62-1B27-DA2C-1F56-A19B26006E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058315" y="-1421029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3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E85BCF94-1002-D689-D6D3-8DF3AAFDE9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6265703" y="-11054620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59589948-8345-B8D0-06E5-CC33B0C35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5354409" y="-1368389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33AA9F1-D576-DC01-449A-1038925256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4864102" y="-1712782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EAAF4124-6633-E7A7-D10C-C6B9B2C81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038760" y="-1767842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8581A65B-3255-4C1F-F598-50E6BC14FE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3166501" y="-12263248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71B7A0B3-FBF1-EDD4-C979-0740B95A6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4317957" y="-148801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FE2C36AC-E287-B276-F7BC-45606CD86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661509">
              <a:off x="20724547" y="-3820105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32EBEF47-8CD1-0205-9E46-A1A12A142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5391">
              <a:off x="23482099" y="-37203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B160E768-98F0-D60A-4C94-6321404905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398">
              <a:off x="20750737" y="-1492009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AD55A19-C255-3FD3-8EE3-D401E30D42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0775">
              <a:off x="17106025" y="-1449181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EA6B138-471A-D725-DF64-20ADC54103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61509">
              <a:off x="19610838" y="-1114463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91B430A4-771C-E928-19A9-E22F070221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58428">
              <a:off x="24366862" y="-609452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5BEE487D-90F8-20BC-5EC7-05C32DF9FE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28203">
              <a:off x="15848039" y="-380254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585DAEF3-E098-4899-2EBC-F9AF1D5EB4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4499685" y="-10265343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9B22161-2F69-F825-9A59-6D612F7882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57" flipH="1">
              <a:off x="24697139" y="-291687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883A3B1-B472-1A3C-37B3-58A8A10AB0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1611431" y="-1569037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01819CD5-08FF-C030-F5D2-2FA0D42BE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386845" y="5467146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9E74FCA-E674-28F7-BBDB-213EE4B046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7196337" y="923456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2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D6389C24-FBEF-4985-5416-E6D966C16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5403725" y="1239024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7603477-9E5E-FD21-7FB7-FF4B3D490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4492431" y="9760976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5A35E4C-0F96-4C1C-75FF-2DAD4044D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395319" y="5179292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42856F95-2095-AA81-C0CD-69A3CEF21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5594157" y="5583976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6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C53C0BBF-AA04-6B74-B7F1-EFFCCE3579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2304523" y="1118161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749FF1B-E83C-3AB5-205D-CE1FDBFC4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6461206" y="611979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E47DEA3E-BA0D-8E5D-0BD1-36F7540306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0749453" y="775448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F5B91D1-27CE-8203-BD82-A2927E7AA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6191">
              <a:off x="19136437" y="1919731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01269F24-1D89-7608-50DB-F4D302A70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8960">
              <a:off x="16945929" y="22964733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80509AC0-1101-51D7-2164-DA40D2AB78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582842">
              <a:off x="15929212" y="2012296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FA47EC52-BAEC-34F1-5955-FEE1C0FAA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56849">
              <a:off x="14242023" y="2349114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371DEB2-B992-FAD6-9003-9F9D366F3C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8226">
              <a:off x="24496384" y="2220019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3823A55-C92A-6483-5262-B1641A6DB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618960">
              <a:off x="22144911" y="18909457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1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2F1E4D82-D97F-6A24-265D-53B9750C6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5879">
              <a:off x="22054115" y="24911784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E7085A03-0AB2-2C06-24AB-816DB5E8BA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696" flipH="1">
              <a:off x="26210798" y="198499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2D441E3-72F7-0649-0034-BF3B817C79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83281">
              <a:off x="20499045" y="21484654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4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D0C5677-AAA1-4EB3-ED87-01C776A1B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23798">
              <a:off x="18924439" y="3073616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4753272E-17ED-D442-B997-9F4F0BC53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116567">
              <a:off x="17692602" y="3368600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6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2752A842-DCB5-7537-04E4-6E71ED9451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80449">
              <a:off x="15899990" y="3684167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0B2EA68-737A-BBFB-954C-59F21E1F2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554456">
              <a:off x="14988696" y="34212408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585E083-F69F-C149-3230-072D7EAC94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05833">
              <a:off x="14498389" y="3076847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9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9A71A92-514A-E374-08BF-1F330F5C1B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6567">
              <a:off x="24673047" y="3021787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AE880492-B20D-FC6E-3F1C-EE1D12F91D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3486">
              <a:off x="22800788" y="35633051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59AA7D11-4294-C94C-D021-E230F422E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2303" flipH="1">
              <a:off x="23952244" y="3301613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99EB804-1C65-FD41-9E84-74C5F3422F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80888">
              <a:off x="21245718" y="3220592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58" name="Gruppe 1157">
            <a:extLst>
              <a:ext uri="{FF2B5EF4-FFF2-40B4-BE49-F238E27FC236}">
                <a16:creationId xmlns:a16="http://schemas.microsoft.com/office/drawing/2014/main" id="{14D4C263-8067-B87F-C691-C8C84301DD91}"/>
              </a:ext>
            </a:extLst>
          </p:cNvPr>
          <p:cNvGrpSpPr/>
          <p:nvPr/>
        </p:nvGrpSpPr>
        <p:grpSpPr>
          <a:xfrm>
            <a:off x="-993545" y="-2665374"/>
            <a:ext cx="15162429" cy="68409842"/>
            <a:chOff x="-17906903" y="-19207776"/>
            <a:chExt cx="15162429" cy="68409842"/>
          </a:xfrm>
        </p:grpSpPr>
        <p:pic>
          <p:nvPicPr>
            <p:cNvPr id="112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AB8698F1-9D4E-9FAA-773B-8D4303E256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38777" y="-192077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54A20B4-338F-D659-55AF-4FAA898814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26899" y="-11848975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3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A2A8B2A7-1F1A-4F05-EA4B-0AD4B0A2E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3829667" y="-11819253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6376DF7-5C96-ED6F-3474-BC66B6438A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-2336757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E4A0EF18-8B53-B608-0CFD-A63131DFF7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7906903" y="-10774131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391CB3D0-6A3B-47F3-308C-7FD2C3645E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-2814677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0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F76B8717-4116-A067-FFDE-3615D4920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12238">
              <a:off x="-10607946" y="-1704952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F5E8F4E-F3E9-56D3-584E-46DE369DFD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79960">
              <a:off x="-8424633" y="8660219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8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98B680CE-1C9A-69AE-2881-76AB79DA1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6723114" y="771753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BDE93A19-A489-E27F-F5EF-E5B63EF57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81993" y="9985242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14D41D0A-A938-953B-FDF1-873883534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222974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4B342EA7-B524-C0E6-8DA9-7FD1C8FB06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21819556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BD5E10B5-BBC7-7E78-5478-0201A0FCA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565356" y="27345376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4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23D477FC-EEE8-4D29-0F20-2809090241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2045246" y="1916081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D057F943-A9FD-CE54-277B-712EA0BD8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48349" y="34983689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4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0A55021D-8C76-CC6F-2B72-3AD6E39E5E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2651117" y="35013411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04A99C71-176C-FE9C-9D2F-5FC8A2B05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6728353" y="36058533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6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7CF877C0-88D1-29E1-0B80-C8D3287969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5163284" y="4448954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7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2EE26FAD-6BCA-D129-2BF1-08CEB7A88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6421">
              <a:off x="-9318905" y="44202688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Potato PNG transparent Images Free Download - Pngfre">
            <a:extLst>
              <a:ext uri="{FF2B5EF4-FFF2-40B4-BE49-F238E27FC236}">
                <a16:creationId xmlns:a16="http://schemas.microsoft.com/office/drawing/2014/main" id="{E791AFF8-8F04-F5B9-49DC-F03C3A0A9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0363">
            <a:off x="7133503" y="-16344592"/>
            <a:ext cx="4215561" cy="501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8DABB3-0B05-1A73-9518-C4F24FAA42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FBEA52E-3FC6-2C28-10BF-B30F597F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Statsvitenskap 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738B7246-DAD2-7A2B-1EE8-072AC30662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Thomas H. Tangen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A5C3C06-AD42-234B-9E97-A49E36C3F3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i="1" dirty="0"/>
              <a:t>student, MA statsvitenskap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DD0BCE2-B140-8D5E-6FD9-6DEC370CD4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Universitetet i Oslo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E6BB64BE-2085-43F4-D5AC-6706F5D9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729FB0C-46D5-18F5-27A1-C46C6F134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3D33993-BF0F-543B-B164-E7C30C3AE6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6112" y="2975503"/>
            <a:ext cx="5716962" cy="453497"/>
          </a:xfrm>
        </p:spPr>
        <p:txBody>
          <a:bodyPr/>
          <a:lstStyle/>
          <a:p>
            <a:r>
              <a:rPr lang="nb-NO" dirty="0"/>
              <a:t>Fordypning i </a:t>
            </a:r>
            <a:r>
              <a:rPr lang="nb-NO" dirty="0" err="1"/>
              <a:t>potetfaget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8891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" name="Gruppe 1094">
            <a:extLst>
              <a:ext uri="{FF2B5EF4-FFF2-40B4-BE49-F238E27FC236}">
                <a16:creationId xmlns:a16="http://schemas.microsoft.com/office/drawing/2014/main" id="{79C505C3-65EE-08F3-9BCE-9ACF2C6442DC}"/>
              </a:ext>
            </a:extLst>
          </p:cNvPr>
          <p:cNvGrpSpPr/>
          <p:nvPr/>
        </p:nvGrpSpPr>
        <p:grpSpPr>
          <a:xfrm>
            <a:off x="-734397" y="-6361072"/>
            <a:ext cx="13660792" cy="55758103"/>
            <a:chOff x="14242023" y="-17678428"/>
            <a:chExt cx="13660792" cy="55758103"/>
          </a:xfrm>
        </p:grpSpPr>
        <p:pic>
          <p:nvPicPr>
            <p:cNvPr id="109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44574EF-BEF4-2CFD-886C-C5169F9CB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290152" y="-1716013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E175482-FFD9-B0C4-A6AA-5451674EA9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058315" y="-1421029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8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AA67EBB2-46FC-23DA-9214-AF9368D3E1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6265703" y="-11054620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050691D-7512-6074-556D-90DC5C7FEF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5354409" y="-1368389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2ECE24EA-0C32-3035-E51D-ECDB10CBB9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4864102" y="-1712782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41FE718C-BBBE-64E9-66B0-61896667F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038760" y="-1767842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2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D9C45F43-CFC7-FF40-BF2B-99C7DECDD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3166501" y="-12263248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B334F6F-CB79-E3E8-ED55-A373B0CFFB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4317957" y="-148801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EC8C1FD-1D5B-4BB6-1AFE-4C510BD28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661509">
              <a:off x="20724547" y="-3820105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883CEB7F-9BDD-FD29-4841-F76459FD8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5391">
              <a:off x="23482099" y="-37203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4D445A5A-A8A1-F358-50F6-D48B723486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398">
              <a:off x="20750737" y="-1492009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1C11FE82-7067-43D4-26A5-13C26BD3DF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0775">
              <a:off x="17106025" y="-1449181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8C93AC02-736A-52FF-66D1-28E784C83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61509">
              <a:off x="19610838" y="-1114463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9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5E7017B7-5150-27AC-DEEA-0F3993966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58428">
              <a:off x="24366862" y="-609452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6388A00-3598-3863-8A93-711609DB60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28203">
              <a:off x="15848039" y="-380254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A4D27DC6-27D2-D6F8-4656-8F1E69623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4499685" y="-10265343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176BE06-550E-6B5C-769F-BAEBAE039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57" flipH="1">
              <a:off x="24697139" y="-291687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C143B226-81ED-8F2E-F5FE-D3069C433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1611431" y="-1569037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4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FE1B18A-E69E-6EC6-578F-DC5569D23F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386845" y="5467146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7F74276-2F73-2E20-2266-7CBD22380C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7196337" y="923456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6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AB0A2D1F-8B33-FF82-4630-A7D47169E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5403725" y="1239024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74C43805-D64E-BB95-ACA6-13F96A84B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4492431" y="9760976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59413007-951C-EA24-7DD9-CDA0BEDA6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395319" y="5179292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2802F652-3236-AED4-9559-6F3CD2EF08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5594157" y="5583976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00299377-7444-C1BA-2FF6-0F3085709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2304523" y="1118161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C741227B-8379-E91A-D462-8B8EFBBE2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6461206" y="611979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68FBDF09-DD1E-1256-81C5-EFFADC979E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0749453" y="775448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79556E16-AF16-C76E-8F45-E58C86475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6191">
              <a:off x="19136437" y="1919731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13ED728F-B6D0-346C-E6DF-C3C94D79D9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8960">
              <a:off x="16945929" y="22964733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2971564C-1FF0-0B45-6C3D-7194075426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582842">
              <a:off x="15929212" y="2012296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41124B48-7D89-5C5F-171D-CC7EF0432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56849">
              <a:off x="14242023" y="2349114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A17490EC-832D-6182-00B2-6469D570C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8226">
              <a:off x="24496384" y="2220019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7DA98FAB-2D04-07B0-BA65-76BABF386A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618960">
              <a:off x="22144911" y="18909457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9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A88E5487-A642-F2BC-5E99-EB51ED3F3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5879">
              <a:off x="22054115" y="24911784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0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7EE34E81-2D13-E3C4-CCFD-2C23354DB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696" flipH="1">
              <a:off x="26210798" y="198499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55922F4-8E8E-2345-1D00-2D6684AB92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83281">
              <a:off x="20499045" y="21484654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77C310C0-CA03-A4CD-645C-867F0B0FDF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23798">
              <a:off x="18924439" y="3073616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3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34F5511-217D-ADF2-F5BC-AD9CCF5800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116567">
              <a:off x="17692602" y="3368600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64FADC70-2E5A-69CB-075B-3DE51D69D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80449">
              <a:off x="15899990" y="3684167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5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975C8311-CF70-8B1A-B5E9-3D1DBFBAC8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554456">
              <a:off x="14988696" y="34212408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F0094F74-CC16-A562-23BF-FBB47026B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05833">
              <a:off x="14498389" y="3076847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0B6AE5C-A133-7CF1-0308-D9B5C8996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6567">
              <a:off x="24673047" y="3021787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8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4D1404AB-9190-A33F-24BD-2605E785AE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3486">
              <a:off x="22800788" y="35633051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C31D3AE-9C37-50E2-FDFD-F5582ECEE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2303" flipH="1">
              <a:off x="23952244" y="3301613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916D29F-F7D3-5CAA-DF36-C8AB50A898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80888">
              <a:off x="21245718" y="3220592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41" name="Gruppe 1140">
            <a:extLst>
              <a:ext uri="{FF2B5EF4-FFF2-40B4-BE49-F238E27FC236}">
                <a16:creationId xmlns:a16="http://schemas.microsoft.com/office/drawing/2014/main" id="{E5F4A228-4CA6-ABB9-1AF0-AB12EFB8C69C}"/>
              </a:ext>
            </a:extLst>
          </p:cNvPr>
          <p:cNvGrpSpPr/>
          <p:nvPr/>
        </p:nvGrpSpPr>
        <p:grpSpPr>
          <a:xfrm>
            <a:off x="-978649" y="-8998441"/>
            <a:ext cx="15162429" cy="68409842"/>
            <a:chOff x="-17906903" y="-19207776"/>
            <a:chExt cx="15162429" cy="68409842"/>
          </a:xfrm>
        </p:grpSpPr>
        <p:pic>
          <p:nvPicPr>
            <p:cNvPr id="114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13635D6-D8B1-EC2E-BD97-AD211CE78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38777" y="-192077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6983ACD6-A704-0703-78CC-4BD6C8249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26899" y="-11848975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4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2D404F96-B590-7416-7F5F-6831CA81E4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3829667" y="-11819253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B865ED8F-D24F-D84F-550C-94B826D882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-2336757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E5E8852D-8F76-0588-7724-8013511EC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7906903" y="-10774131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7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E28DF586-3087-079D-4FB7-8B8ABEB8B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-2814677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8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C24D46A7-DCEE-6FEB-28E1-FE234CB2A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12238">
              <a:off x="-10607946" y="-1704952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28F44DC-B94F-2487-F747-FBA488A71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79960">
              <a:off x="-8424633" y="8660219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0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16FFE683-B7A0-1D6F-3319-5AC306C776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6723114" y="771753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680425A9-F410-C7F4-1C24-F78174656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81993" y="9985242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C3007CD-7FBC-CBB5-41F7-E6E09F8A0A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222974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3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3210D4C3-4505-0E10-F2AC-95095E79E8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21819556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DAB0A77-9FF7-F0C7-7BC5-D2CD7DFFCB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565356" y="27345376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5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665E776C-3D35-FABA-B9B0-56BE8DEC5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2045246" y="1916081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B92BDE22-32FC-0CD5-F0DE-7616177A8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48349" y="34983689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7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C164026F-D3F8-CD3B-9361-29154A41C3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2651117" y="35013411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5CC18461-489B-904F-7C2D-A86B4A3F71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6728353" y="36058533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9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C361F397-86C9-72E7-B813-837B22327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5163284" y="4448954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0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983830E9-0341-1D60-EA5D-FDFC87BEB0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6421">
              <a:off x="-9318905" y="44202688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729FB0C-46D5-18F5-27A1-C46C6F134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92000" y="5854959"/>
            <a:ext cx="1025436" cy="102542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B9DBC865-A28C-EB23-8118-6C8BF7C6222F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381590" y="6274341"/>
            <a:ext cx="1025436" cy="2038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B1FC92CB-0A2C-B825-4A9E-33DB96E0A1EE}"/>
              </a:ext>
            </a:extLst>
          </p:cNvPr>
          <p:cNvSpPr txBox="1">
            <a:spLocks/>
          </p:cNvSpPr>
          <p:nvPr/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4" name="Plassholder for bunntekst 4">
            <a:extLst>
              <a:ext uri="{FF2B5EF4-FFF2-40B4-BE49-F238E27FC236}">
                <a16:creationId xmlns:a16="http://schemas.microsoft.com/office/drawing/2014/main" id="{E4047BEE-78A3-0576-43C2-D95B48A22D37}"/>
              </a:ext>
            </a:extLst>
          </p:cNvPr>
          <p:cNvSpPr txBox="1">
            <a:spLocks/>
          </p:cNvSpPr>
          <p:nvPr/>
        </p:nvSpPr>
        <p:spPr>
          <a:xfrm>
            <a:off x="1837731" y="6383867"/>
            <a:ext cx="6988459" cy="2447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Systemfont normal"/>
              <a:buChar char="►"/>
            </a:pPr>
            <a:r>
              <a:rPr lang="nb-NO" b="1" dirty="0" err="1"/>
              <a:t>Frukt.no</a:t>
            </a:r>
            <a:r>
              <a:rPr lang="nb-NO" b="1" dirty="0"/>
              <a:t>.</a:t>
            </a:r>
            <a:r>
              <a:rPr lang="nb-NO" dirty="0"/>
              <a:t> (2023) Derfor bør du spise potet. Spis deg god. Hentet fra: </a:t>
            </a:r>
            <a:r>
              <a:rPr lang="nb-NO" dirty="0">
                <a:hlinkClick r:id="rId43"/>
              </a:rPr>
              <a:t>https://www.frukt.no/artikler/derfor-bor-du-spise-potet/</a:t>
            </a:r>
            <a:endParaRPr lang="nb-NO" dirty="0"/>
          </a:p>
        </p:txBody>
      </p:sp>
      <p:sp>
        <p:nvSpPr>
          <p:cNvPr id="25" name="Plassholder for innhold 3">
            <a:extLst>
              <a:ext uri="{FF2B5EF4-FFF2-40B4-BE49-F238E27FC236}">
                <a16:creationId xmlns:a16="http://schemas.microsoft.com/office/drawing/2014/main" id="{4403CA76-7D4B-DE0D-7431-04748F71D711}"/>
              </a:ext>
            </a:extLst>
          </p:cNvPr>
          <p:cNvSpPr txBox="1">
            <a:spLocks/>
          </p:cNvSpPr>
          <p:nvPr/>
        </p:nvSpPr>
        <p:spPr>
          <a:xfrm>
            <a:off x="360044" y="2656971"/>
            <a:ext cx="11471910" cy="2273824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Font typeface="Wingdings" panose="05000000000000000000" pitchFamily="2" charset="2"/>
              <a:buNone/>
            </a:pPr>
            <a:r>
              <a:rPr lang="nb-NO" sz="2800" i="1" dirty="0"/>
              <a:t>Potet har en nøytral og behagelig smak, som gjør at den passer som tilbehør til de fleste matretter. Spis poteten kokt, stekt, bakt, stuet, i supper og gryteretter, i salater og omeletter. Den står også fint på egne ben, for eksempel som en deilig </a:t>
            </a:r>
            <a:r>
              <a:rPr lang="nb-NO" sz="2800" i="1" dirty="0" err="1"/>
              <a:t>tapasrett</a:t>
            </a:r>
            <a:r>
              <a:rPr lang="nb-NO" sz="2800" i="1" dirty="0"/>
              <a:t>, eller potet på pinne som garantert blir barnas favoritt.</a:t>
            </a:r>
          </a:p>
        </p:txBody>
      </p:sp>
      <p:sp>
        <p:nvSpPr>
          <p:cNvPr id="26" name="Tittel 1">
            <a:extLst>
              <a:ext uri="{FF2B5EF4-FFF2-40B4-BE49-F238E27FC236}">
                <a16:creationId xmlns:a16="http://schemas.microsoft.com/office/drawing/2014/main" id="{87879469-63AC-2654-A3C4-6F1E4872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151" y="2298366"/>
            <a:ext cx="4913696" cy="340900"/>
          </a:xfrm>
        </p:spPr>
        <p:txBody>
          <a:bodyPr/>
          <a:lstStyle/>
          <a:p>
            <a:pPr algn="ctr"/>
            <a:r>
              <a:rPr lang="nb-NO" sz="2400" b="1" dirty="0"/>
              <a:t>STATSVITENSKAP = POTETFAG</a:t>
            </a:r>
          </a:p>
        </p:txBody>
      </p:sp>
    </p:spTree>
    <p:extLst>
      <p:ext uri="{BB962C8B-B14F-4D97-AF65-F5344CB8AC3E}">
        <p14:creationId xmlns:p14="http://schemas.microsoft.com/office/powerpoint/2010/main" val="938748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e 49">
            <a:extLst>
              <a:ext uri="{FF2B5EF4-FFF2-40B4-BE49-F238E27FC236}">
                <a16:creationId xmlns:a16="http://schemas.microsoft.com/office/drawing/2014/main" id="{26960B76-C21D-A4EC-DE10-B2111E390CD6}"/>
              </a:ext>
            </a:extLst>
          </p:cNvPr>
          <p:cNvGrpSpPr/>
          <p:nvPr/>
        </p:nvGrpSpPr>
        <p:grpSpPr>
          <a:xfrm>
            <a:off x="-1468792" y="-19521998"/>
            <a:ext cx="13660792" cy="55758103"/>
            <a:chOff x="14242023" y="-17678428"/>
            <a:chExt cx="13660792" cy="55758103"/>
          </a:xfrm>
        </p:grpSpPr>
        <p:pic>
          <p:nvPicPr>
            <p:cNvPr id="5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CACB05C5-8BE2-A2F6-754A-710EB4A2ED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290152" y="-1716013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8995B1C2-A5AE-C490-DC0E-CBE6D1A2AF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058315" y="-1421029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9042C788-3C80-200D-63EE-87284579C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6265703" y="-11054620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1FC50A6-7706-3FBC-71C5-2CF361C26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5354409" y="-1368389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ACF136B-02E0-1C01-EF0E-E6B15142ED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4864102" y="-1712782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5C8A7DB-D796-8502-F1DF-C2BA51DD5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038760" y="-1767842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CB9FA0A5-6008-E7AC-5D23-306866F4B6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3166501" y="-12263248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38C9008-D002-8644-BA78-4D2341943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4317957" y="-148801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D9C1203-5A52-1C21-7C0D-7552343E5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661509">
              <a:off x="20724547" y="-3820105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A14FD62-5238-9305-EE5E-A6909A192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5391">
              <a:off x="23482099" y="-37203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A4355D6-20CD-1F4D-0239-E7083D262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398">
              <a:off x="20750737" y="-1492009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9698759-BAFE-E0BE-28D2-C72518E97C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0775">
              <a:off x="17106025" y="-1449181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AA2280C-F75F-0893-7B70-5A5B57D54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61509">
              <a:off x="19610838" y="-1114463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E088D111-C10C-A946-0A73-07626674B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58428">
              <a:off x="24366862" y="-609452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1272584C-3156-31B8-81D9-D35C709B29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28203">
              <a:off x="15848039" y="-380254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5580D5D-EAF9-BF22-C0C8-2A9DA7286B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4499685" y="-10265343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CC847C2-A60F-503A-9483-5F80F17E3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57" flipH="1">
              <a:off x="24697139" y="-291687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8B8241AB-5453-D2BF-2EE9-869876EBFF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1611431" y="-1569037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9C5FDD8-20F2-24DA-5132-843F62A29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386845" y="5467146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5097E25A-B868-0665-67EC-287096ACB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7196337" y="923456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BD6275F-483E-403B-DA05-A6788B4DA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5403725" y="1239024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05E71EC-4B35-77C2-5CA5-548E779625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4492431" y="9760976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26FFFA20-4E22-58DF-9F6C-233A5E5D3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395319" y="5179292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7D5FD22-4DA9-F8B7-CBCB-D8EDC43CA2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5594157" y="5583976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E3CB1A53-21EE-56EC-3D08-1C2BEAFC0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2304523" y="1118161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676E33F-EDE0-64ED-4B5F-7CC8DB3722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6461206" y="611979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3814A53E-89A1-ADB6-E295-39D70C63BF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0749453" y="775448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B9729F1-4D7C-DA92-EFE2-0DC16DD098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6191">
              <a:off x="19136437" y="1919731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3C9F759-C95D-F696-7CA3-C572E63BD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8960">
              <a:off x="16945929" y="22964733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7304EA9-7FB1-EF11-A9B5-E8F04D200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582842">
              <a:off x="15929212" y="2012296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177DB9D8-9251-6450-6F67-BED2831DD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56849">
              <a:off x="14242023" y="2349114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E251FD9B-F0E3-AD7F-61B7-432CEAEE5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8226">
              <a:off x="24496384" y="2220019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AB089D1-0978-9BEB-B754-E42315D3A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618960">
              <a:off x="22144911" y="18909457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FA42123-62B7-9CE2-02F0-4A273D214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5879">
              <a:off x="22054115" y="24911784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64CBA6D-061B-A0D0-D2B4-C6BA8E6101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696" flipH="1">
              <a:off x="26210798" y="198499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257AFE4-D5E0-03F6-757A-ACEBE771A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83281">
              <a:off x="20499045" y="21484654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46AFF23B-D881-0A29-4BDB-9C45A5CF0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23798">
              <a:off x="18924439" y="3073616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11C8CAE-F6DE-29D7-0F85-D2D4DF4E1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116567">
              <a:off x="17692602" y="3368600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4C40684B-DCCC-1AC2-DF24-CF47DC554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80449">
              <a:off x="15899990" y="3684167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5646F264-EA23-7F6D-0FE0-B1F63274F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554456">
              <a:off x="14988696" y="34212408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FB44071-F46E-981D-A693-1769CFE2F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05833">
              <a:off x="14498389" y="3076847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6020A3F9-1C10-70F8-66A6-EA079A8C7F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6567">
              <a:off x="24673047" y="3021787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1D2118C-7ED2-7881-16FF-D8F1A13C0D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3486">
              <a:off x="22800788" y="35633051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9AE7703C-D872-D732-2348-8B1EFED26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2303" flipH="1">
              <a:off x="23952244" y="3301613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09A5C3EE-F192-A3FC-6365-09F36EB63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80888">
              <a:off x="21245718" y="3220592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A8F0D28E-4572-232A-31AE-37A250E2293B}"/>
              </a:ext>
            </a:extLst>
          </p:cNvPr>
          <p:cNvGrpSpPr/>
          <p:nvPr/>
        </p:nvGrpSpPr>
        <p:grpSpPr>
          <a:xfrm>
            <a:off x="-1389036" y="-22126326"/>
            <a:ext cx="15162429" cy="68409842"/>
            <a:chOff x="-17906903" y="-19207776"/>
            <a:chExt cx="15162429" cy="68409842"/>
          </a:xfrm>
        </p:grpSpPr>
        <p:pic>
          <p:nvPicPr>
            <p:cNvPr id="9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0809B0FB-50A3-AD63-4C1A-EC1D3099D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38777" y="-192077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142B852C-0F1A-4CFE-041B-6A5138A3C6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26899" y="-11848975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375E97CA-C974-A8F0-2FD6-B24BEDA503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3829667" y="-11819253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74A9E88-6664-A866-4BB4-A45372965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-2336757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88047E1-3DEC-5760-B7CE-E9CCA2A7F5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7906903" y="-10774131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8A422591-3FCA-021B-3E67-ED27E4D90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-2814677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9DF6B4B7-33AC-C43B-1989-B9CD5C053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12238">
              <a:off x="-10607946" y="-1704952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A713E24-F620-4692-B754-0371A4143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79960">
              <a:off x="-8424633" y="8660219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BA20BCB7-70AB-22C4-391A-5972949A6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6723114" y="771753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E876FCE-E3DE-3BE8-B89F-5D4CB26D1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81993" y="9985242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2EC947DB-000F-8FF2-5237-21CA61E12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222974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5E32E747-37AA-5EBD-D4FE-17C125E3B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21819556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CF3B0A4-6888-47F5-72B8-96A3D99273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565356" y="27345376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B7367E6D-8EDE-A36A-10B6-0A926F5F9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2045246" y="1916081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4F45C37-4E5A-7E73-2E7F-E2CE8C8FA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48349" y="34983689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75C6CF3D-4442-2DAA-AE13-800514CA7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2651117" y="35013411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4D6D10DB-5BC5-46D9-E963-AD5C3F67AA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6728353" y="36058533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0F551D82-3D5D-A0FF-BB50-F01ACCFC5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5163284" y="4448954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7FEC2271-B211-5ACB-C3B8-9B71465B30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6421">
              <a:off x="-9318905" y="44202688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B6FB6512-51F6-80A8-FE12-55777DF6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1040023"/>
          </a:xfrm>
        </p:spPr>
        <p:txBody>
          <a:bodyPr/>
          <a:lstStyle/>
          <a:p>
            <a:r>
              <a:rPr lang="nb-NO" sz="3200" i="1" dirty="0"/>
              <a:t>Potet har en nøytral og behagelig smak, som gjør at den passer som tilbehør til de fleste matretter</a:t>
            </a:r>
            <a:endParaRPr lang="nb-NO" i="1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524795B-69B6-B3D8-8952-6396A3FF3589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Med statsvitenskapelig fordypning får du:</a:t>
            </a:r>
          </a:p>
          <a:p>
            <a:r>
              <a:rPr lang="nb-NO" dirty="0"/>
              <a:t>en grunnleggende og allsidig fagkompetanse som alltid er relevant og nyttig</a:t>
            </a:r>
          </a:p>
          <a:p>
            <a:r>
              <a:rPr lang="nb-NO" dirty="0"/>
              <a:t>en fordypning som passer bra sammen med offentlig administrasjon og ledelse</a:t>
            </a:r>
          </a:p>
          <a:p>
            <a:r>
              <a:rPr lang="nb-NO" dirty="0"/>
              <a:t>et solid og virkelighetsnært faglig grunnlag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053D8E-C1D4-7382-231F-587152026E1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4345354" cy="25477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ED9002-2FAD-A6D1-39B6-FD1AD5AF797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3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51428CF3-523F-5970-54C3-75F89C152318}"/>
              </a:ext>
            </a:extLst>
          </p:cNvPr>
          <p:cNvGrpSpPr/>
          <p:nvPr/>
        </p:nvGrpSpPr>
        <p:grpSpPr>
          <a:xfrm>
            <a:off x="-1703423" y="-32763473"/>
            <a:ext cx="13660792" cy="55758103"/>
            <a:chOff x="14242023" y="-17678428"/>
            <a:chExt cx="13660792" cy="55758103"/>
          </a:xfrm>
        </p:grpSpPr>
        <p:pic>
          <p:nvPicPr>
            <p:cNvPr id="4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D41F855-09A2-DABD-8031-1AFCF34BCB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290152" y="-1716013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B65AB5C-E395-8551-CE88-85F61E876F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058315" y="-1421029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23807F4-63C2-D038-3A92-DD91C2D4A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6265703" y="-11054620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614B403A-8D18-29E9-F7F3-CA8FC32670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5354409" y="-1368389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41D45434-2439-E54A-6ADB-5143700F50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4864102" y="-1712782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236234B6-0DF5-04EB-526F-103719BB6A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038760" y="-1767842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19C74FF4-0B21-5C26-5913-966872D4D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3166501" y="-12263248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64CDB84-9CBA-4BCC-13ED-D2DD453C1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4317957" y="-148801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8D5B931-14A6-6787-8781-ABD4BFF523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661509">
              <a:off x="20724547" y="-3820105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EA27FAD-410E-F9A9-66B9-DBFD0712B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5391">
              <a:off x="23482099" y="-37203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93AF3FC9-52FF-A6A1-14EC-EC8C29D9B8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398">
              <a:off x="20750737" y="-1492009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2401A23B-EECC-D5C3-52EA-9C0EB6BDB2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0775">
              <a:off x="17106025" y="-1449181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8721F81C-7C05-041F-5799-64795B2BD3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61509">
              <a:off x="19610838" y="-1114463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0DC398BD-519A-7BE8-4362-B986C5A5B9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58428">
              <a:off x="24366862" y="-609452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CD083866-60E6-E737-2171-B18D07CD7B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28203">
              <a:off x="15848039" y="-380254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889ACD9F-21D5-D131-AF75-CC74B05517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4499685" y="-10265343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E199363E-0F78-8C45-DAD5-ED3F03772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57" flipH="1">
              <a:off x="24697139" y="-291687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0D0400A0-8197-3A65-1650-1B4F3BE57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1611431" y="-1569037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06932D4-68C7-5D2C-4B12-9D22388B0B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386845" y="5467146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85F049F-CDDB-6A0E-4D28-9073E7F104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7196337" y="923456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4E62D27A-5911-9B10-48E9-202DA71DB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5403725" y="1239024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CE93715E-C370-0353-315C-6B70BEDD7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4492431" y="9760976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F3C66A97-9115-6FC3-B817-D2EB59E87D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395319" y="5179292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C4196F0-E830-823C-6A87-21548DA378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5594157" y="5583976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18C4D2E5-33E3-7970-9E47-EE06DF1DB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2304523" y="1118161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1A7516BB-F588-4ED2-EFEE-0AAEC91F6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6461206" y="611979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2302258-912A-EC49-CF12-66F996E5A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0749453" y="775448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C0B7ECD1-6D94-D883-108F-30D73BE41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6191">
              <a:off x="19136437" y="1919731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C1E8FF5-827F-82FB-D8BB-E51FC9062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8960">
              <a:off x="16945929" y="22964733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500AEBD9-C784-55CC-B758-1035B2B9A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582842">
              <a:off x="15929212" y="2012296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518F9336-532B-C059-B588-63C32FDB8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56849">
              <a:off x="14242023" y="2349114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0D81EEC-B4F3-D4C5-3D9A-E5AEFEAF0B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8226">
              <a:off x="24496384" y="2220019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81EADB1-967D-3349-78E8-F3BD33027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618960">
              <a:off x="22144911" y="18909457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47E26178-55D4-0686-A090-B83CE58825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5879">
              <a:off x="22054115" y="24911784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2C78C2E-B04E-5706-9BE5-23D0A276D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696" flipH="1">
              <a:off x="26210798" y="198499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6CEC5397-3D61-A682-04C4-149573CA8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83281">
              <a:off x="20499045" y="21484654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857935D-B236-BABF-3507-1280B886E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23798">
              <a:off x="18924439" y="3073616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DE520F0-DF4A-83FC-75FB-A51AC751CE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116567">
              <a:off x="17692602" y="3368600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307AA7DE-6695-20BF-B1F0-CC8668E71C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80449">
              <a:off x="15899990" y="3684167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4BB2C6FC-894A-05BB-8DC6-925C78CE7A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554456">
              <a:off x="14988696" y="34212408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52DF4245-D5B8-DA22-89AD-6059CB6774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05833">
              <a:off x="14498389" y="3076847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7EF3938-F5F4-4438-72A7-F809B8E2A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6567">
              <a:off x="24673047" y="3021787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6160C06E-EB9F-6376-0830-493D4F6494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3486">
              <a:off x="22800788" y="35633051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462D81A4-8EE6-42EC-4DC9-A7111316B5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2303" flipH="1">
              <a:off x="23952244" y="3301613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FA39FB55-E51A-834F-4C85-A6B76D1938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80888">
              <a:off x="21245718" y="3220592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3" name="Gruppe 92">
            <a:extLst>
              <a:ext uri="{FF2B5EF4-FFF2-40B4-BE49-F238E27FC236}">
                <a16:creationId xmlns:a16="http://schemas.microsoft.com/office/drawing/2014/main" id="{598B8CE5-DA37-49B4-A898-A5C93204EC32}"/>
              </a:ext>
            </a:extLst>
          </p:cNvPr>
          <p:cNvGrpSpPr/>
          <p:nvPr/>
        </p:nvGrpSpPr>
        <p:grpSpPr>
          <a:xfrm>
            <a:off x="-446248" y="-33809849"/>
            <a:ext cx="15162429" cy="68409842"/>
            <a:chOff x="-17906903" y="-19207776"/>
            <a:chExt cx="15162429" cy="68409842"/>
          </a:xfrm>
        </p:grpSpPr>
        <p:pic>
          <p:nvPicPr>
            <p:cNvPr id="9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4AB2B23-FE35-20F5-E92C-EA9FB4E14E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38777" y="-192077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C6DBDC90-2ED4-536E-AB7E-BA373B239C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26899" y="-11848975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2EE0FC08-E063-914F-3697-0B07C2267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3829667" y="-11819253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B0B1775-DB75-958C-9767-17C824535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-2336757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7F9599C-78AB-9213-9F6E-14516BBC4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7906903" y="-10774131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3B24F5D2-B1BD-CACA-48CA-3212D910C1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-2814677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ABD6EE5B-ECDA-695D-79E9-E361CBAD5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12238">
              <a:off x="-10607946" y="-1704952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ECAF0EA4-35BE-495F-EE46-DAE30967B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79960">
              <a:off x="-8424633" y="8660219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32F66314-1EE3-8D20-1800-598D9227B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6723114" y="771753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F0652924-DC8C-6CA9-2B1A-59FBB98AE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81993" y="9985242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C4AE681-0244-8DDF-88CF-DCC28020BC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222974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A2F1DA61-A0A7-8AD8-CC1A-5EB2E20453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21819556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FBE7647C-DB6C-DEDB-06E6-6E220912DF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565356" y="27345376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27AA17C2-CCE5-4890-D9D3-7805C8F6B2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2045246" y="1916081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4F3364D-0188-8E07-7A66-FD0BEFA659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48349" y="34983689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5868FD59-5629-751F-DA19-965CB05603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2651117" y="35013411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FB9845B2-D9EB-3844-6FEE-304B831A3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6728353" y="36058533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1FC0FF05-F2C9-34F5-A44B-F27ED81360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5163284" y="4448954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CC0AB31B-E10B-0656-161A-7E6CA9C636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6421">
              <a:off x="-9318905" y="44202688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F84513E-A4D1-D727-51C1-5F25BD0F70A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2004872"/>
            <a:ext cx="5489213" cy="4053729"/>
          </a:xfrm>
        </p:spPr>
        <p:txBody>
          <a:bodyPr/>
          <a:lstStyle/>
          <a:p>
            <a:r>
              <a:rPr lang="nb-NO" dirty="0"/>
              <a:t>Offentlig politikk og administrasjon (OPA)</a:t>
            </a:r>
          </a:p>
          <a:p>
            <a:r>
              <a:rPr lang="nb-NO" dirty="0"/>
              <a:t>Internasjonal politikk (IP)</a:t>
            </a:r>
          </a:p>
          <a:p>
            <a:r>
              <a:rPr lang="nb-NO" dirty="0"/>
              <a:t>Politisk teori (PT)</a:t>
            </a:r>
          </a:p>
          <a:p>
            <a:r>
              <a:rPr lang="nb-NO" dirty="0"/>
              <a:t>Komparativ politikk (KP)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7AE738-CB8B-E1A4-963C-B19DDEDDDCD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C36AE9-708E-4F2B-646E-A29CCE62361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DE416E4-71D4-2A85-6E37-0E91A6306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1142828"/>
          </a:xfrm>
        </p:spPr>
        <p:txBody>
          <a:bodyPr/>
          <a:lstStyle/>
          <a:p>
            <a:r>
              <a:rPr lang="nb-NO" sz="3600" i="1" dirty="0"/>
              <a:t>Spis poteten kokt, stekt, bakt, stuet, i supper og gryteretter, i salater og omeletter.</a:t>
            </a:r>
            <a:endParaRPr lang="nb-NO" i="1" dirty="0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5C99B3B4-98BA-FD5E-65AC-ADF6861B40C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672046"/>
            <a:ext cx="5489213" cy="332826"/>
          </a:xfrm>
        </p:spPr>
        <p:txBody>
          <a:bodyPr/>
          <a:lstStyle/>
          <a:p>
            <a:r>
              <a:rPr lang="nb-NO" dirty="0"/>
              <a:t>FAGOMRÅDER</a:t>
            </a:r>
          </a:p>
        </p:txBody>
      </p:sp>
      <p:sp>
        <p:nvSpPr>
          <p:cNvPr id="44" name="Plassholder for innhold 43">
            <a:extLst>
              <a:ext uri="{FF2B5EF4-FFF2-40B4-BE49-F238E27FC236}">
                <a16:creationId xmlns:a16="http://schemas.microsoft.com/office/drawing/2014/main" id="{35B19FBB-A8E1-C527-65A3-12CA46A83970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2004872"/>
            <a:ext cx="5489213" cy="4054021"/>
          </a:xfrm>
        </p:spPr>
        <p:txBody>
          <a:bodyPr/>
          <a:lstStyle/>
          <a:p>
            <a:pPr algn="l" fontAlgn="base"/>
            <a:r>
              <a:rPr lang="nb-NO" dirty="0"/>
              <a:t>STV1020 – 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itchFamily="2" charset="0"/>
              </a:rPr>
              <a:t>Forskningsdesign og kvantitative metoder</a:t>
            </a:r>
          </a:p>
          <a:p>
            <a:r>
              <a:rPr lang="nb-NO" dirty="0"/>
              <a:t>STV2020 – </a:t>
            </a:r>
            <a:r>
              <a:rPr lang="nb-NO" dirty="0" err="1"/>
              <a:t>Social</a:t>
            </a:r>
            <a:r>
              <a:rPr lang="nb-NO" dirty="0"/>
              <a:t> Science Data Analysis and Programming</a:t>
            </a:r>
          </a:p>
          <a:p>
            <a:r>
              <a:rPr lang="nb-NO" dirty="0"/>
              <a:t>STV2022 – Store tekstdata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6" name="Plassholder for tekst 45">
            <a:extLst>
              <a:ext uri="{FF2B5EF4-FFF2-40B4-BE49-F238E27FC236}">
                <a16:creationId xmlns:a16="http://schemas.microsoft.com/office/drawing/2014/main" id="{7512822C-FEBD-D751-74D2-13C6A58492D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672046"/>
            <a:ext cx="5489213" cy="332826"/>
          </a:xfrm>
        </p:spPr>
        <p:txBody>
          <a:bodyPr/>
          <a:lstStyle/>
          <a:p>
            <a:r>
              <a:rPr lang="nb-NO" dirty="0"/>
              <a:t>METODEFAG</a:t>
            </a:r>
          </a:p>
        </p:txBody>
      </p:sp>
    </p:spTree>
    <p:extLst>
      <p:ext uri="{BB962C8B-B14F-4D97-AF65-F5344CB8AC3E}">
        <p14:creationId xmlns:p14="http://schemas.microsoft.com/office/powerpoint/2010/main" val="1238680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e 49">
            <a:extLst>
              <a:ext uri="{FF2B5EF4-FFF2-40B4-BE49-F238E27FC236}">
                <a16:creationId xmlns:a16="http://schemas.microsoft.com/office/drawing/2014/main" id="{26960B76-C21D-A4EC-DE10-B2111E390CD6}"/>
              </a:ext>
            </a:extLst>
          </p:cNvPr>
          <p:cNvGrpSpPr/>
          <p:nvPr/>
        </p:nvGrpSpPr>
        <p:grpSpPr>
          <a:xfrm>
            <a:off x="-399469" y="-45376816"/>
            <a:ext cx="13660792" cy="55758103"/>
            <a:chOff x="14242023" y="-17678428"/>
            <a:chExt cx="13660792" cy="55758103"/>
          </a:xfrm>
        </p:grpSpPr>
        <p:pic>
          <p:nvPicPr>
            <p:cNvPr id="5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CACB05C5-8BE2-A2F6-754A-710EB4A2ED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290152" y="-1716013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8995B1C2-A5AE-C490-DC0E-CBE6D1A2AF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058315" y="-1421029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9042C788-3C80-200D-63EE-87284579C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6265703" y="-11054620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1FC50A6-7706-3FBC-71C5-2CF361C26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5354409" y="-1368389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ACF136B-02E0-1C01-EF0E-E6B15142ED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4864102" y="-1712782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5C8A7DB-D796-8502-F1DF-C2BA51DD5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038760" y="-1767842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CB9FA0A5-6008-E7AC-5D23-306866F4B6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3166501" y="-12263248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38C9008-D002-8644-BA78-4D2341943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4317957" y="-148801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D9C1203-5A52-1C21-7C0D-7552343E5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661509">
              <a:off x="20724547" y="-3820105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A14FD62-5238-9305-EE5E-A6909A192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5391">
              <a:off x="23482099" y="-37203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A4355D6-20CD-1F4D-0239-E7083D262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398">
              <a:off x="20750737" y="-1492009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9698759-BAFE-E0BE-28D2-C72518E97C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0775">
              <a:off x="17106025" y="-1449181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AA2280C-F75F-0893-7B70-5A5B57D54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61509">
              <a:off x="19610838" y="-1114463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E088D111-C10C-A946-0A73-07626674B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58428">
              <a:off x="24366862" y="-609452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1272584C-3156-31B8-81D9-D35C709B29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28203">
              <a:off x="15848039" y="-380254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5580D5D-EAF9-BF22-C0C8-2A9DA7286B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4499685" y="-10265343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CC847C2-A60F-503A-9483-5F80F17E3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57" flipH="1">
              <a:off x="24697139" y="-291687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8B8241AB-5453-D2BF-2EE9-869876EBFF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1611431" y="-1569037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9C5FDD8-20F2-24DA-5132-843F62A29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386845" y="5467146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5097E25A-B868-0665-67EC-287096ACB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7196337" y="923456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BD6275F-483E-403B-DA05-A6788B4DA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5403725" y="1239024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05E71EC-4B35-77C2-5CA5-548E779625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4492431" y="9760976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26FFFA20-4E22-58DF-9F6C-233A5E5D3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395319" y="5179292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7D5FD22-4DA9-F8B7-CBCB-D8EDC43CA2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5594157" y="5583976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E3CB1A53-21EE-56EC-3D08-1C2BEAFC0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2304523" y="1118161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676E33F-EDE0-64ED-4B5F-7CC8DB3722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6461206" y="611979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3814A53E-89A1-ADB6-E295-39D70C63BF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0749453" y="775448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DB9729F1-4D7C-DA92-EFE2-0DC16DD098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6191">
              <a:off x="19136437" y="1919731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3C9F759-C95D-F696-7CA3-C572E63BD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8960">
              <a:off x="16945929" y="22964733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7304EA9-7FB1-EF11-A9B5-E8F04D200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582842">
              <a:off x="15929212" y="2012296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177DB9D8-9251-6450-6F67-BED2831DD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56849">
              <a:off x="14242023" y="2349114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E251FD9B-F0E3-AD7F-61B7-432CEAEE5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8226">
              <a:off x="24496384" y="2220019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AB089D1-0978-9BEB-B754-E42315D3A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618960">
              <a:off x="22144911" y="18909457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FA42123-62B7-9CE2-02F0-4A273D214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5879">
              <a:off x="22054115" y="24911784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64CBA6D-061B-A0D0-D2B4-C6BA8E6101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696" flipH="1">
              <a:off x="26210798" y="198499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9257AFE4-D5E0-03F6-757A-ACEBE771A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83281">
              <a:off x="20499045" y="21484654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46AFF23B-D881-0A29-4BDB-9C45A5CF0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23798">
              <a:off x="18924439" y="3073616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11C8CAE-F6DE-29D7-0F85-D2D4DF4E1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116567">
              <a:off x="17692602" y="3368600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4C40684B-DCCC-1AC2-DF24-CF47DC554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80449">
              <a:off x="15899990" y="3684167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5646F264-EA23-7F6D-0FE0-B1F63274F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554456">
              <a:off x="14988696" y="34212408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FB44071-F46E-981D-A693-1769CFE2F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05833">
              <a:off x="14498389" y="3076847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6020A3F9-1C10-70F8-66A6-EA079A8C7F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6567">
              <a:off x="24673047" y="3021787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1D2118C-7ED2-7881-16FF-D8F1A13C0D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3486">
              <a:off x="22800788" y="35633051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9AE7703C-D872-D732-2348-8B1EFED26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2303" flipH="1">
              <a:off x="23952244" y="3301613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09A5C3EE-F192-A3FC-6365-09F36EB63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80888">
              <a:off x="21245718" y="3220592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A8F0D28E-4572-232A-31AE-37A250E2293B}"/>
              </a:ext>
            </a:extLst>
          </p:cNvPr>
          <p:cNvGrpSpPr/>
          <p:nvPr/>
        </p:nvGrpSpPr>
        <p:grpSpPr>
          <a:xfrm>
            <a:off x="-1969819" y="-49314258"/>
            <a:ext cx="15162429" cy="68409842"/>
            <a:chOff x="-17906903" y="-19207776"/>
            <a:chExt cx="15162429" cy="68409842"/>
          </a:xfrm>
        </p:grpSpPr>
        <p:pic>
          <p:nvPicPr>
            <p:cNvPr id="9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0809B0FB-50A3-AD63-4C1A-EC1D3099D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38777" y="-192077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142B852C-0F1A-4CFE-041B-6A5138A3C6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26899" y="-11848975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375E97CA-C974-A8F0-2FD6-B24BEDA503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3829667" y="-11819253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74A9E88-6664-A866-4BB4-A45372965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-2336757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88047E1-3DEC-5760-B7CE-E9CCA2A7F5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7906903" y="-10774131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8A422591-3FCA-021B-3E67-ED27E4D90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-2814677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9DF6B4B7-33AC-C43B-1989-B9CD5C053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12238">
              <a:off x="-10607946" y="-1704952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A713E24-F620-4692-B754-0371A4143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79960">
              <a:off x="-8424633" y="8660219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BA20BCB7-70AB-22C4-391A-5972949A6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6723114" y="771753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E876FCE-E3DE-3BE8-B89F-5D4CB26D1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81993" y="9985242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2EC947DB-000F-8FF2-5237-21CA61E12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222974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5E32E747-37AA-5EBD-D4FE-17C125E3B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21819556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CF3B0A4-6888-47F5-72B8-96A3D99273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565356" y="27345376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B7367E6D-8EDE-A36A-10B6-0A926F5F9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2045246" y="1916081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4F45C37-4E5A-7E73-2E7F-E2CE8C8FA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48349" y="34983689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75C6CF3D-4442-2DAA-AE13-800514CA7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2651117" y="35013411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4D6D10DB-5BC5-46D9-E963-AD5C3F67AA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6728353" y="36058533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0F551D82-3D5D-A0FF-BB50-F01ACCFC5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5163284" y="4448954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7FEC2271-B211-5ACB-C3B8-9B71465B30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6421">
              <a:off x="-9318905" y="44202688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B6FB6512-51F6-80A8-FE12-55777DF6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1415258"/>
          </a:xfrm>
        </p:spPr>
        <p:txBody>
          <a:bodyPr/>
          <a:lstStyle/>
          <a:p>
            <a:r>
              <a:rPr lang="nb-NO" sz="3200" i="1" dirty="0"/>
              <a:t>Den står også fint på egne ben, for eksempel som en deilig </a:t>
            </a:r>
            <a:r>
              <a:rPr lang="nb-NO" sz="3200" i="1" dirty="0" err="1"/>
              <a:t>tapasrett</a:t>
            </a:r>
            <a:r>
              <a:rPr lang="nb-NO" sz="3200" i="1" dirty="0"/>
              <a:t>, eller potet på pinne som garantert blir barnas favoritt.</a:t>
            </a:r>
            <a:endParaRPr lang="nb-NO" i="1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524795B-69B6-B3D8-8952-6396A3FF3589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Med statsvitenskapelig fordypning:</a:t>
            </a:r>
          </a:p>
          <a:p>
            <a:r>
              <a:rPr lang="nb-NO" dirty="0"/>
              <a:t>blir du attraktiv i arbeidsmarkedet og en del av et veletablert fagmiljø</a:t>
            </a:r>
          </a:p>
          <a:p>
            <a:r>
              <a:rPr lang="nb-NO" dirty="0"/>
              <a:t>kvalifiserer du deg til opptak på masterprogrammet i statsvitenskap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ED9002-2FAD-A6D1-39B6-FD1AD5AF797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006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8E1ED315-F376-835C-E653-96C638967FD1}"/>
              </a:ext>
            </a:extLst>
          </p:cNvPr>
          <p:cNvGrpSpPr/>
          <p:nvPr/>
        </p:nvGrpSpPr>
        <p:grpSpPr>
          <a:xfrm>
            <a:off x="-734396" y="-60805624"/>
            <a:ext cx="13660792" cy="55758103"/>
            <a:chOff x="14242023" y="-17678428"/>
            <a:chExt cx="13660792" cy="55758103"/>
          </a:xfrm>
        </p:grpSpPr>
        <p:pic>
          <p:nvPicPr>
            <p:cNvPr id="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A7801CE5-A0BD-7646-0989-F3AC980AD5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290152" y="-1716013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1D5A62A-14EC-1D67-A82B-80181ED85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058315" y="-1421029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F0C0EB80-B5EB-FE0E-440A-64F92A3DA8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6265703" y="-11054620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27945883-A690-E12F-F93E-82A93C6CC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5354409" y="-1368389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FCA239F-12B6-B236-BF0E-8DE040B08B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4864102" y="-17127829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F2A50245-99D1-DC2B-4D54-B9B2365CBA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038760" y="-1767842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05F1E3F-38F5-23D9-735D-C03E842F1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3166501" y="-12263248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9D3398B8-5F2F-E6B3-F311-8ED024C7A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4317957" y="-148801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8E058906-5BC2-EC64-FB68-3E0987D45A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661509">
              <a:off x="20724547" y="-3820105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672A0465-77AC-FC4C-43AB-297E2F84A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5391">
              <a:off x="23482099" y="-37203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7B955DE0-3D68-5C7A-66CB-9E3C69E012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398">
              <a:off x="20750737" y="-1492009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F9AF921-2A14-A6DF-AED7-19B8AD139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50775">
              <a:off x="17106025" y="-1449181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73B04BB0-6D7C-B359-DAD6-65A340758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261509">
              <a:off x="19610838" y="-1114463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8E8B1827-578A-AD13-85E1-2B8B7B21B1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558428">
              <a:off x="24366862" y="-609452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306AF83-D58C-3561-4C63-2D8844865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628203">
              <a:off x="15848039" y="-3802545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100BC577-1FAD-DEDD-806B-B5BF9D899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4499685" y="-10265343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A6AFAC89-A70D-FC07-00CA-43BA3802EC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57" flipH="1">
              <a:off x="24697139" y="-291687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8BA7F2B1-C4F7-FB76-8DF5-487038AC11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1611431" y="-15690378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E624EAF9-6C34-068C-952D-83C351F04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07231">
              <a:off x="19386845" y="5467146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AF4E8406-D7D6-6533-99E5-029065A8E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7196337" y="923456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373F6C25-6FF8-C11F-BAF4-9B73EEC762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763882">
              <a:off x="15403725" y="1239024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E02BD5FB-501C-DD26-E746-3364D3177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37889">
              <a:off x="14492431" y="9760976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A68B1F7B-B495-6239-141D-B497E3B1E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395319" y="5179292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CEBA62CB-1BBF-5CD7-D945-EC9EFB014F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89266">
              <a:off x="15594157" y="5583976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46C10DD9-9609-5F97-43A1-7CD7B2D2E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096919">
              <a:off x="22304523" y="1118161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DACEDD23-2E11-53BD-DADC-FC92D17AF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765736" flipH="1">
              <a:off x="26461206" y="611979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D5D6F3F-F7AE-CA16-4161-15A60B6BC6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664321">
              <a:off x="20749453" y="7754489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0B193B88-DFE4-BCEC-EE58-3C21221F5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6191">
              <a:off x="19136437" y="1919731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BB7A9BFC-A881-2E80-E48C-679893587C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8960">
              <a:off x="16945929" y="22964733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B740282B-D6B0-86B9-929A-DAFF0C538E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582842">
              <a:off x="15929212" y="20122967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8B057EE2-6FD8-7205-D503-C1A3EA2F0C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456849">
              <a:off x="14242023" y="23491141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6B40A5F2-CB3A-B816-0165-BE06F9753A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408226">
              <a:off x="24496384" y="22200198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F7FE8393-8AC3-689E-0A2F-BBB3A687C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618960">
              <a:off x="22144911" y="18909457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782111C-BEA4-4846-8F81-62D66B666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15879">
              <a:off x="22054115" y="24911784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33840580-4994-49AF-A3C1-A70B45BBED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4696" flipH="1">
              <a:off x="26210798" y="19849962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5CDF4C1-D16F-4847-643B-1249A0FD0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83281">
              <a:off x="20499045" y="21484654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ED7942BF-04E6-0F9A-2B00-3078F0882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23798">
              <a:off x="18924439" y="3073616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A5E89899-3274-D13A-98B7-1CAA8A5EC8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116567">
              <a:off x="17692602" y="3368600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E018926F-2F21-347A-6A3B-E046AB420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680449">
              <a:off x="15899990" y="36841679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C5328FF9-8502-A793-19BE-266D30737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554456">
              <a:off x="14988696" y="34212408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1B116B4-66BA-D083-883F-14A070506C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05833">
              <a:off x="14498389" y="30768470"/>
              <a:ext cx="2737840" cy="1821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B0505572-0B33-FD6D-8D79-54BD858873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6567">
              <a:off x="24673047" y="3021787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8" descr="Potato isolated on transparent background PNG - Similar PNG">
              <a:extLst>
                <a:ext uri="{FF2B5EF4-FFF2-40B4-BE49-F238E27FC236}">
                  <a16:creationId xmlns:a16="http://schemas.microsoft.com/office/drawing/2014/main" id="{7B10A471-B78D-58C7-7221-D39BF7D58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ackgroundRemoval t="1509" b="97414" l="1000" r="98000">
                          <a14:foregroundMark x1="53000" y1="11207" x2="65500" y2="13793"/>
                          <a14:foregroundMark x1="65500" y1="13793" x2="81333" y2="37931"/>
                          <a14:foregroundMark x1="81333" y1="37931" x2="83667" y2="46336"/>
                          <a14:foregroundMark x1="83667" y1="46336" x2="83833" y2="65948"/>
                          <a14:foregroundMark x1="83833" y1="65948" x2="82000" y2="74138"/>
                          <a14:foregroundMark x1="82000" y1="74138" x2="52667" y2="92888"/>
                          <a14:foregroundMark x1="52667" y1="92888" x2="30167" y2="84267"/>
                          <a14:foregroundMark x1="30167" y1="84267" x2="17833" y2="71767"/>
                          <a14:foregroundMark x1="17833" y1="71767" x2="10000" y2="47845"/>
                          <a14:foregroundMark x1="10000" y1="47845" x2="8333" y2="28879"/>
                          <a14:foregroundMark x1="8333" y1="28879" x2="3333" y2="21121"/>
                          <a14:foregroundMark x1="3333" y1="21121" x2="1000" y2="21552"/>
                          <a14:foregroundMark x1="29000" y1="8190" x2="41833" y2="5603"/>
                          <a14:foregroundMark x1="41833" y1="5603" x2="56333" y2="6466"/>
                          <a14:foregroundMark x1="56333" y1="6466" x2="60000" y2="9052"/>
                          <a14:foregroundMark x1="21000" y1="4310" x2="37167" y2="4741"/>
                          <a14:foregroundMark x1="37167" y1="4741" x2="30167" y2="1724"/>
                          <a14:foregroundMark x1="30167" y1="1724" x2="25333" y2="3017"/>
                          <a14:foregroundMark x1="94667" y1="53448" x2="91833" y2="81897"/>
                          <a14:foregroundMark x1="91833" y1="81897" x2="55000" y2="97414"/>
                          <a14:foregroundMark x1="96667" y1="61207" x2="98000" y2="63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3486">
              <a:off x="22800788" y="35633051"/>
              <a:ext cx="1396236" cy="107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4510BE9B-D07E-3347-1683-1EB11108B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2303" flipH="1">
              <a:off x="23952244" y="33016137"/>
              <a:ext cx="1441609" cy="1153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Potato PNG transparent Images Free Download - Pngfre">
              <a:extLst>
                <a:ext uri="{FF2B5EF4-FFF2-40B4-BE49-F238E27FC236}">
                  <a16:creationId xmlns:a16="http://schemas.microsoft.com/office/drawing/2014/main" id="{44B4814C-6CD0-7FAC-EED4-627B75404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80888">
              <a:off x="21245718" y="32205921"/>
              <a:ext cx="1839034" cy="2187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pe 54">
            <a:extLst>
              <a:ext uri="{FF2B5EF4-FFF2-40B4-BE49-F238E27FC236}">
                <a16:creationId xmlns:a16="http://schemas.microsoft.com/office/drawing/2014/main" id="{05296BF7-671B-92D9-DDFA-5CA634A24087}"/>
              </a:ext>
            </a:extLst>
          </p:cNvPr>
          <p:cNvGrpSpPr/>
          <p:nvPr/>
        </p:nvGrpSpPr>
        <p:grpSpPr>
          <a:xfrm>
            <a:off x="-2595259" y="-64980842"/>
            <a:ext cx="15162429" cy="68409842"/>
            <a:chOff x="-17906903" y="-19207776"/>
            <a:chExt cx="15162429" cy="68409842"/>
          </a:xfrm>
        </p:grpSpPr>
        <p:pic>
          <p:nvPicPr>
            <p:cNvPr id="56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7A123B89-63F7-25B7-F6F2-F67AFF947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38777" y="-192077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F528378B-1875-C724-849B-39133F3CEC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26899" y="-11848975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0C90C710-1D8D-B7C9-5DA3-ED3DDE47ED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3829667" y="-11819253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B7E7E769-D1F9-FFFA-4148-9DEDE067E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-2336757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0C001438-6581-C79F-6448-99082F9A95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7906903" y="-10774131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FBE01192-4989-9EC1-6C25-B1AEE15F3B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-2814677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622E4B74-B6EA-47F8-72E9-881036A383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12238">
              <a:off x="-10607946" y="-1704952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3723A7C4-F37B-469B-B0ED-E3A909E017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79960">
              <a:off x="-8424633" y="8660219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8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1B44EE89-5DB7-C76B-F3DC-97A8902032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6723114" y="771753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9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516B671B-E70A-9858-6A49-B49945D5D9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81993" y="9985242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0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DAF887A4-6E50-369B-1985-61B2D10DD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96376">
              <a:off x="-9614832" y="22297476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1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F8EE61E7-2D3D-5345-8AF8-3FB92DA83F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7055167" y="21819556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2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48513294-0373-58F9-75DE-CA3371556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565356" y="27345376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3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A69B8FFD-9C71-1B7A-3617-A38D6F9C1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00219">
              <a:off x="-12045246" y="19160815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4" name="Picture 4" descr="Potato PNG Images | Free Photos, PNG Stickers, Wallpapers &amp; Backgrounds -  rawpixel">
              <a:extLst>
                <a:ext uri="{FF2B5EF4-FFF2-40B4-BE49-F238E27FC236}">
                  <a16:creationId xmlns:a16="http://schemas.microsoft.com/office/drawing/2014/main" id="{052C2B3A-B4A7-6090-6E29-5D858E612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ackgroundRemoval t="5625" b="90625" l="4625" r="95750">
                          <a14:foregroundMark x1="53500" y1="8125" x2="68375" y2="11250"/>
                          <a14:foregroundMark x1="68375" y1="11250" x2="77125" y2="16094"/>
                          <a14:foregroundMark x1="77125" y1="16094" x2="89000" y2="35156"/>
                          <a14:foregroundMark x1="89000" y1="35156" x2="92000" y2="44375"/>
                          <a14:foregroundMark x1="7875" y1="63438" x2="8000" y2="71875"/>
                          <a14:foregroundMark x1="8000" y1="71875" x2="11125" y2="81563"/>
                          <a14:foregroundMark x1="11125" y1="81563" x2="26250" y2="90781"/>
                          <a14:foregroundMark x1="59375" y1="6094" x2="65875" y2="5781"/>
                          <a14:foregroundMark x1="65875" y1="5781" x2="66750" y2="6406"/>
                          <a14:foregroundMark x1="4875" y1="61719" x2="4625" y2="69063"/>
                          <a14:foregroundMark x1="4625" y1="69063" x2="4625" y2="69063"/>
                          <a14:foregroundMark x1="95125" y1="39688" x2="95750" y2="44063"/>
                        </a14:backgroundRemoval>
                      </a14:imgEffect>
                      <a14:imgEffect>
                        <a14:artisticBlur radius="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848349" y="34983689"/>
              <a:ext cx="3308509" cy="2646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1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454D6A62-AB59-0FA9-CBCB-301EDA3A33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715862">
              <a:off x="-12651117" y="35013411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2" name="Picture 6" descr="Potato Png bilder – Bla gjennom 42,021 arkivbilder, vektorer og videoer |  Adobe Stock">
              <a:extLst>
                <a:ext uri="{FF2B5EF4-FFF2-40B4-BE49-F238E27FC236}">
                  <a16:creationId xmlns:a16="http://schemas.microsoft.com/office/drawing/2014/main" id="{9AD231EB-D914-13EA-B670-42EB285709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4357">
              <a:off x="-16728353" y="36058533"/>
              <a:ext cx="5680159" cy="3779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3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5E0913AD-D5D3-F3F6-5A59-4E7CEE6A53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83803">
              <a:off x="-15163284" y="44489549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4" name="Picture 10" descr="Potato Png Images – Browse 43,066 Stock Photos, Vectors, and Video | Adobe  Stock">
              <a:extLst>
                <a:ext uri="{FF2B5EF4-FFF2-40B4-BE49-F238E27FC236}">
                  <a16:creationId xmlns:a16="http://schemas.microsoft.com/office/drawing/2014/main" id="{4032C0FD-3E5E-7C2E-808D-37D1F7772D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ackgroundRemoval t="10000" b="90000" l="10000" r="90000"/>
                      </a14:imgEffect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6421">
              <a:off x="-9318905" y="44202688"/>
              <a:ext cx="5659204" cy="37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B9DBC865-A28C-EB23-8118-6C8BF7C6222F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381590" y="6274341"/>
            <a:ext cx="1025436" cy="2038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B1FC92CB-0A2C-B825-4A9E-33DB96E0A1EE}"/>
              </a:ext>
            </a:extLst>
          </p:cNvPr>
          <p:cNvSpPr txBox="1">
            <a:spLocks/>
          </p:cNvSpPr>
          <p:nvPr/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5" name="Plassholder for innhold 3">
            <a:extLst>
              <a:ext uri="{FF2B5EF4-FFF2-40B4-BE49-F238E27FC236}">
                <a16:creationId xmlns:a16="http://schemas.microsoft.com/office/drawing/2014/main" id="{4403CA76-7D4B-DE0D-7431-04748F71D711}"/>
              </a:ext>
            </a:extLst>
          </p:cNvPr>
          <p:cNvSpPr txBox="1">
            <a:spLocks/>
          </p:cNvSpPr>
          <p:nvPr/>
        </p:nvSpPr>
        <p:spPr>
          <a:xfrm>
            <a:off x="360044" y="3102201"/>
            <a:ext cx="11471910" cy="1828593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None/>
            </a:pPr>
            <a:r>
              <a:rPr lang="nb-NO" sz="2800" i="1" dirty="0"/>
              <a:t>Statsvitenskapen passer til alt, kan brukes på ulike måter og står fint på egne bein.</a:t>
            </a:r>
          </a:p>
        </p:txBody>
      </p:sp>
      <p:sp>
        <p:nvSpPr>
          <p:cNvPr id="26" name="Tittel 1">
            <a:extLst>
              <a:ext uri="{FF2B5EF4-FFF2-40B4-BE49-F238E27FC236}">
                <a16:creationId xmlns:a16="http://schemas.microsoft.com/office/drawing/2014/main" id="{87879469-63AC-2654-A3C4-6F1E4872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332" y="2703515"/>
            <a:ext cx="5270275" cy="340900"/>
          </a:xfrm>
        </p:spPr>
        <p:txBody>
          <a:bodyPr/>
          <a:lstStyle/>
          <a:p>
            <a:pPr algn="ctr"/>
            <a:r>
              <a:rPr lang="nb-NO" sz="2400" b="1" dirty="0"/>
              <a:t>FORDYP DEG I STATSVITENSKAP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34A69B3-09A2-4EEA-3DE6-E72C94D97B18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4152274" y="3820284"/>
            <a:ext cx="3892334" cy="275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31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29DB290-5876-9EB0-DD7F-FA565AA71C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AEA55C9-6F1B-6F45-A446-1C34A1AC16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14640" y="0"/>
            <a:ext cx="5977359" cy="6858000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nb-NO" sz="2200" dirty="0">
              <a:cs typeface="Arial"/>
            </a:endParaRP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nb-NO" sz="2200" dirty="0">
              <a:cs typeface="Arial"/>
            </a:endParaRP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nb-NO" dirty="0">
                <a:cs typeface="Arial"/>
              </a:rPr>
              <a:t>Klasser og samfunn; Hvorfor og hvordan preges arbeidsmarkedet av sosial ulikhet? </a:t>
            </a: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nb-NO" dirty="0">
                <a:cs typeface="Arial"/>
              </a:rPr>
              <a:t>Demokrati: Sosiale bevegelser og sivilsamfunnets betydning. Deltakelse </a:t>
            </a:r>
            <a:r>
              <a:rPr lang="nb-NO" dirty="0" err="1">
                <a:cs typeface="Arial"/>
              </a:rPr>
              <a:t>vs</a:t>
            </a:r>
            <a:r>
              <a:rPr lang="nb-NO" dirty="0">
                <a:cs typeface="Arial"/>
              </a:rPr>
              <a:t> representasjon  </a:t>
            </a: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nb-NO" dirty="0">
                <a:cs typeface="Arial"/>
              </a:rPr>
              <a:t>Hvordan påvirker AI og plattform-organisering arbeidet  og hvordan endres maktforholdet mellom ledere og ansatte</a:t>
            </a: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nb-NO" dirty="0">
                <a:cs typeface="Arial"/>
              </a:rPr>
              <a:t>Immigrasjon; hvordan lukke lønnsgapet og bidra til  integrasjon </a:t>
            </a: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r>
              <a:rPr lang="nb-NO" dirty="0">
                <a:cs typeface="Arial"/>
              </a:rPr>
              <a:t>Nordiske modeller og velferdsstater; er modellen bærekraftig?</a:t>
            </a:r>
            <a:endParaRPr lang="nb-NO" i="1" dirty="0">
              <a:cs typeface="Arial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</a:pPr>
            <a:endParaRPr lang="nb-NO" dirty="0">
              <a:cs typeface="Arial"/>
            </a:endParaRPr>
          </a:p>
          <a:p>
            <a:pPr marL="285750" indent="-285750">
              <a:spcBef>
                <a:spcPct val="20000"/>
              </a:spcBef>
              <a:spcAft>
                <a:spcPct val="0"/>
              </a:spcAft>
              <a:buFont typeface="Arial"/>
              <a:buChar char="•"/>
            </a:pPr>
            <a:endParaRPr lang="en-US" dirty="0">
              <a:cs typeface="Arial"/>
            </a:endParaRPr>
          </a:p>
          <a:p>
            <a:pPr marL="0" indent="0">
              <a:spcBef>
                <a:spcPct val="20000"/>
              </a:spcBef>
              <a:spcAft>
                <a:spcPct val="0"/>
              </a:spcAft>
            </a:pPr>
            <a:endParaRPr lang="nb-NO" dirty="0">
              <a:cs typeface="Arial"/>
            </a:endParaRPr>
          </a:p>
          <a:p>
            <a:pPr marL="287655" indent="-287655"/>
            <a:endParaRPr lang="en-US" dirty="0">
              <a:cs typeface="Arial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3A9F65A-39ED-683E-4F33-8ACEF3F95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81E07D1B-1CEB-E916-A951-BD2BF88FD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476747"/>
            <a:ext cx="4160520" cy="1382534"/>
          </a:xfrm>
        </p:spPr>
        <p:txBody>
          <a:bodyPr/>
          <a:lstStyle/>
          <a:p>
            <a:r>
              <a:rPr lang="en-US" dirty="0" err="1">
                <a:cs typeface="Arial"/>
              </a:rPr>
              <a:t>Fordypning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sosiologi</a:t>
            </a:r>
            <a:br>
              <a:rPr lang="en-US" dirty="0">
                <a:cs typeface="Arial"/>
              </a:rPr>
            </a:br>
            <a:br>
              <a:rPr lang="en-US" dirty="0">
                <a:cs typeface="Arial"/>
              </a:rPr>
            </a:br>
            <a:br>
              <a:rPr lang="en-US" dirty="0">
                <a:cs typeface="Arial"/>
              </a:rPr>
            </a:br>
            <a:br>
              <a:rPr lang="en-US" dirty="0">
                <a:cs typeface="Arial"/>
              </a:rPr>
            </a:b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> 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0FAF40-03ED-2E4B-FC02-9A183D6B0648}"/>
              </a:ext>
            </a:extLst>
          </p:cNvPr>
          <p:cNvSpPr txBox="1"/>
          <p:nvPr/>
        </p:nvSpPr>
        <p:spPr>
          <a:xfrm>
            <a:off x="701040" y="2410104"/>
            <a:ext cx="4404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cs typeface="Arial"/>
              </a:rPr>
              <a:t>Sosiologi</a:t>
            </a:r>
            <a:r>
              <a:rPr lang="en-US" sz="2400" dirty="0">
                <a:cs typeface="Arial"/>
              </a:rPr>
              <a:t> er den </a:t>
            </a:r>
            <a:r>
              <a:rPr lang="en-US" sz="2400" dirty="0" err="1">
                <a:cs typeface="Arial"/>
              </a:rPr>
              <a:t>bredeste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disiplin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blant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samfunnsfagene</a:t>
            </a:r>
            <a:r>
              <a:rPr lang="en-US" sz="2400" dirty="0">
                <a:cs typeface="Arial"/>
              </a:rPr>
              <a:t> Her </a:t>
            </a:r>
            <a:r>
              <a:rPr lang="en-US" sz="2400" dirty="0" err="1">
                <a:cs typeface="Arial"/>
              </a:rPr>
              <a:t>kan</a:t>
            </a:r>
            <a:r>
              <a:rPr lang="en-US" sz="2400" dirty="0">
                <a:cs typeface="Arial"/>
              </a:rPr>
              <a:t> du </a:t>
            </a:r>
            <a:r>
              <a:rPr lang="en-US" sz="2400" dirty="0" err="1">
                <a:cs typeface="Arial"/>
              </a:rPr>
              <a:t>fordype</a:t>
            </a:r>
            <a:r>
              <a:rPr lang="en-US" sz="2400" dirty="0">
                <a:cs typeface="Arial"/>
              </a:rPr>
              <a:t> deg </a:t>
            </a:r>
            <a:r>
              <a:rPr lang="en-US" sz="2400" dirty="0" err="1">
                <a:cs typeface="Arial"/>
              </a:rPr>
              <a:t>i</a:t>
            </a:r>
            <a:r>
              <a:rPr lang="en-US" sz="2400" dirty="0">
                <a:cs typeface="Arial"/>
              </a:rPr>
              <a:t> et </a:t>
            </a:r>
            <a:r>
              <a:rPr lang="en-US" sz="2400" dirty="0" err="1">
                <a:cs typeface="Arial"/>
              </a:rPr>
              <a:t>bredt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spekter</a:t>
            </a:r>
            <a:r>
              <a:rPr lang="en-US" sz="2400" dirty="0">
                <a:cs typeface="Arial"/>
              </a:rPr>
              <a:t> av </a:t>
            </a:r>
            <a:r>
              <a:rPr lang="en-US" sz="2400" dirty="0" err="1">
                <a:cs typeface="Arial"/>
              </a:rPr>
              <a:t>teoretiske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og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empiriske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problemstillinger</a:t>
            </a:r>
            <a:r>
              <a:rPr lang="en-US" sz="2400" dirty="0">
                <a:cs typeface="Arial"/>
              </a:rPr>
              <a:t>; for </a:t>
            </a:r>
            <a:r>
              <a:rPr lang="en-US" sz="2400" dirty="0" err="1">
                <a:cs typeface="Arial"/>
              </a:rPr>
              <a:t>eks</a:t>
            </a:r>
            <a:r>
              <a:rPr lang="en-US" sz="2400" dirty="0">
                <a:cs typeface="Arial"/>
              </a:rPr>
              <a:t>. </a:t>
            </a:r>
            <a:r>
              <a:rPr lang="en-US" sz="2400" dirty="0" err="1">
                <a:cs typeface="Arial"/>
              </a:rPr>
              <a:t>sosial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Interaksjon</a:t>
            </a:r>
            <a:r>
              <a:rPr lang="en-US" sz="2400" dirty="0">
                <a:cs typeface="Arial"/>
              </a:rPr>
              <a:t>, </a:t>
            </a:r>
            <a:r>
              <a:rPr lang="en-US" sz="2400" dirty="0" err="1">
                <a:cs typeface="Arial"/>
              </a:rPr>
              <a:t>hvordan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fellesskap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oppstår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og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forvitrer</a:t>
            </a:r>
            <a:r>
              <a:rPr lang="en-US" sz="2400" dirty="0">
                <a:cs typeface="Arial"/>
              </a:rPr>
              <a:t>, </a:t>
            </a:r>
            <a:r>
              <a:rPr lang="en-US" sz="2400" dirty="0" err="1">
                <a:cs typeface="Arial"/>
              </a:rPr>
              <a:t>maktforhold</a:t>
            </a:r>
            <a:r>
              <a:rPr lang="en-US" sz="2400" dirty="0">
                <a:cs typeface="Arial"/>
              </a:rPr>
              <a:t> </a:t>
            </a:r>
            <a:r>
              <a:rPr lang="en-US" sz="2400" dirty="0" err="1">
                <a:cs typeface="Arial"/>
              </a:rPr>
              <a:t>osv</a:t>
            </a:r>
            <a:endParaRPr lang="en-DK" sz="2400" dirty="0"/>
          </a:p>
        </p:txBody>
      </p:sp>
    </p:spTree>
    <p:extLst>
      <p:ext uri="{BB962C8B-B14F-4D97-AF65-F5344CB8AC3E}">
        <p14:creationId xmlns:p14="http://schemas.microsoft.com/office/powerpoint/2010/main" val="1814268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796898" y="1553141"/>
            <a:ext cx="7604045" cy="4658212"/>
          </a:xfrm>
        </p:spPr>
        <p:txBody>
          <a:bodyPr anchor="ctr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Fordypning i sosiologi</a:t>
            </a:r>
            <a:br>
              <a:rPr lang="nb-NO" dirty="0"/>
            </a:br>
            <a:br>
              <a:rPr lang="nb-NO" dirty="0"/>
            </a:br>
            <a:r>
              <a:rPr lang="nb-NO" dirty="0"/>
              <a:t>Det mest sentrale </a:t>
            </a:r>
            <a:r>
              <a:rPr lang="nb-NO" dirty="0" err="1"/>
              <a:t>sosgeo</a:t>
            </a:r>
            <a:r>
              <a:rPr lang="nb-NO" dirty="0"/>
              <a:t>-miljø i Norge og også høyt rangert internasjonalt</a:t>
            </a:r>
            <a:br>
              <a:rPr lang="nb-NO" dirty="0"/>
            </a:br>
            <a:br>
              <a:rPr lang="nb-NO" sz="4320" dirty="0"/>
            </a:br>
            <a:r>
              <a:rPr lang="nb-NO" sz="3200" i="1" dirty="0"/>
              <a:t>Forsker på alt fra by og regioner, klima og miljø, immigrasjon, sosial ulikhet, arbeidsliv, Institusjoner og organisasjoner.</a:t>
            </a:r>
            <a:br>
              <a:rPr lang="nb-NO" sz="2880" dirty="0"/>
            </a:br>
            <a:endParaRPr lang="nb-NO" sz="2880" dirty="0"/>
          </a:p>
        </p:txBody>
      </p:sp>
    </p:spTree>
    <p:extLst>
      <p:ext uri="{BB962C8B-B14F-4D97-AF65-F5344CB8AC3E}">
        <p14:creationId xmlns:p14="http://schemas.microsoft.com/office/powerpoint/2010/main" val="3096956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A7298240-2D30-783F-1CFF-623411C31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543" y="170545"/>
            <a:ext cx="8408913" cy="6516909"/>
          </a:xfrm>
          <a:prstGeom prst="rect">
            <a:avLst/>
          </a:prstGeom>
          <a:noFill/>
        </p:spPr>
      </p:pic>
      <p:sp>
        <p:nvSpPr>
          <p:cNvPr id="16" name="Slide Number Placeholder 1" hidden="1">
            <a:extLst>
              <a:ext uri="{FF2B5EF4-FFF2-40B4-BE49-F238E27FC236}">
                <a16:creationId xmlns:a16="http://schemas.microsoft.com/office/drawing/2014/main" id="{DC8B03C5-60F7-2C1B-3E3D-8ED38CB6C5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6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E7C3F8C-EBBF-A0BB-34F5-A6F0916F30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10FDEB-FBA5-48FE-1FC3-F86064E0BE8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  <a:p>
            <a:pPr marL="971550" lvl="1" indent="-285750">
              <a:spcBef>
                <a:spcPct val="20000"/>
              </a:spcBef>
              <a:spcAft>
                <a:spcPct val="0"/>
              </a:spcAft>
              <a:buFont typeface="Wingdings"/>
              <a:buChar char="§"/>
            </a:pPr>
            <a:endParaRPr lang="en-US" sz="1400" dirty="0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7FBE80E-B082-AF16-58D2-0F7585CB7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2A11C5A-EB66-C07C-0A89-50DA6E8F1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21" y="276241"/>
            <a:ext cx="5716962" cy="1796624"/>
          </a:xfrm>
        </p:spPr>
        <p:txBody>
          <a:bodyPr/>
          <a:lstStyle/>
          <a:p>
            <a:r>
              <a:rPr lang="nb-NO" dirty="0">
                <a:cs typeface="Arial"/>
              </a:rPr>
              <a:t>Du kan for eksempel spesialisere deg i: 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D96A249-E2EB-960D-FC59-F9F38B89AB5E}"/>
              </a:ext>
            </a:extLst>
          </p:cNvPr>
          <p:cNvSpPr/>
          <p:nvPr/>
        </p:nvSpPr>
        <p:spPr>
          <a:xfrm>
            <a:off x="8301512" y="2072865"/>
            <a:ext cx="3423224" cy="15230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/>
              <a:t>Bypolitikk og bærekraft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739EFC-AD57-D906-D48B-A2715E6013FB}"/>
              </a:ext>
            </a:extLst>
          </p:cNvPr>
          <p:cNvSpPr/>
          <p:nvPr/>
        </p:nvSpPr>
        <p:spPr>
          <a:xfrm>
            <a:off x="254924" y="3999165"/>
            <a:ext cx="3423224" cy="13934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/>
              <a:t>Politisk sosiologi: sosiale bevegelser og  samfunnsendring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4D225DF-B118-F937-57D8-9BC6B3620BFA}"/>
              </a:ext>
            </a:extLst>
          </p:cNvPr>
          <p:cNvSpPr/>
          <p:nvPr/>
        </p:nvSpPr>
        <p:spPr>
          <a:xfrm>
            <a:off x="254924" y="2072865"/>
            <a:ext cx="3423224" cy="15230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/>
              <a:t>Velferd,  arbeid, organisasjon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C8A5B5D-444B-73F6-AEEF-401D2DF6B1E9}"/>
              </a:ext>
            </a:extLst>
          </p:cNvPr>
          <p:cNvSpPr/>
          <p:nvPr/>
        </p:nvSpPr>
        <p:spPr>
          <a:xfrm>
            <a:off x="8301512" y="3904535"/>
            <a:ext cx="3423224" cy="15557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/>
              <a:t>Sosial Ulikhet: klasse, kjønn og etnisitet 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D4ADE30-38C5-08F3-7846-5BF07C53F678}"/>
              </a:ext>
            </a:extLst>
          </p:cNvPr>
          <p:cNvSpPr/>
          <p:nvPr/>
        </p:nvSpPr>
        <p:spPr>
          <a:xfrm>
            <a:off x="4278218" y="3901373"/>
            <a:ext cx="3423224" cy="15557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/>
              <a:t>Nære relasjoner, demografi og familiepolitikk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070AD6C-0FCF-D2CF-E0E1-784C3A530CFD}"/>
              </a:ext>
            </a:extLst>
          </p:cNvPr>
          <p:cNvSpPr/>
          <p:nvPr/>
        </p:nvSpPr>
        <p:spPr>
          <a:xfrm>
            <a:off x="4278218" y="2072865"/>
            <a:ext cx="3423224" cy="15230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dirty="0"/>
              <a:t>Immigrasjon og integrasjon</a:t>
            </a:r>
          </a:p>
        </p:txBody>
      </p:sp>
    </p:spTree>
    <p:extLst>
      <p:ext uri="{BB962C8B-B14F-4D97-AF65-F5344CB8AC3E}">
        <p14:creationId xmlns:p14="http://schemas.microsoft.com/office/powerpoint/2010/main" val="258546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A7298240-2D30-783F-1CFF-623411C31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543" y="170545"/>
            <a:ext cx="8408913" cy="6516909"/>
          </a:xfrm>
          <a:prstGeom prst="rect">
            <a:avLst/>
          </a:prstGeom>
          <a:noFill/>
        </p:spPr>
      </p:pic>
      <p:sp>
        <p:nvSpPr>
          <p:cNvPr id="16" name="Slide Number Placeholder 1" hidden="1">
            <a:extLst>
              <a:ext uri="{FF2B5EF4-FFF2-40B4-BE49-F238E27FC236}">
                <a16:creationId xmlns:a16="http://schemas.microsoft.com/office/drawing/2014/main" id="{DC8B03C5-60F7-2C1B-3E3D-8ED38CB6C5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08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2131" y="387952"/>
            <a:ext cx="3938028" cy="1325563"/>
          </a:xfrm>
        </p:spPr>
        <p:txBody>
          <a:bodyPr>
            <a:normAutofit/>
          </a:bodyPr>
          <a:lstStyle/>
          <a:p>
            <a:pPr fontAlgn="base"/>
            <a:r>
              <a:rPr lang="nb-NO" dirty="0"/>
              <a:t>Kort om OLA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3"/>
          <a:srcRect l="40147" r="7" b="7"/>
          <a:stretch/>
        </p:blipFill>
        <p:spPr>
          <a:xfrm>
            <a:off x="4839956" y="614035"/>
            <a:ext cx="1522476" cy="1691640"/>
          </a:xfrm>
          <a:custGeom>
            <a:avLst/>
            <a:gdLst/>
            <a:ahLst/>
            <a:cxnLst/>
            <a:rect l="l" t="t" r="r" b="b"/>
            <a:pathLst>
              <a:path w="1645920" h="1645920">
                <a:moveTo>
                  <a:pt x="822960" y="0"/>
                </a:moveTo>
                <a:cubicBezTo>
                  <a:pt x="1277468" y="0"/>
                  <a:pt x="1645920" y="368452"/>
                  <a:pt x="1645920" y="822960"/>
                </a:cubicBezTo>
                <a:cubicBezTo>
                  <a:pt x="1645920" y="1277468"/>
                  <a:pt x="1277468" y="1645920"/>
                  <a:pt x="822960" y="1645920"/>
                </a:cubicBezTo>
                <a:cubicBezTo>
                  <a:pt x="368452" y="1645920"/>
                  <a:pt x="0" y="1277468"/>
                  <a:pt x="0" y="822960"/>
                </a:cubicBezTo>
                <a:cubicBezTo>
                  <a:pt x="0" y="368452"/>
                  <a:pt x="368452" y="0"/>
                  <a:pt x="822960" y="0"/>
                </a:cubicBezTo>
                <a:close/>
              </a:path>
            </a:pathLst>
          </a:cu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9736" b="1"/>
          <a:stretch/>
        </p:blipFill>
        <p:spPr bwMode="auto">
          <a:xfrm>
            <a:off x="3800574" y="3036574"/>
            <a:ext cx="2254910" cy="2505456"/>
          </a:xfrm>
          <a:custGeom>
            <a:avLst/>
            <a:gdLst/>
            <a:ahLst/>
            <a:cxnLst/>
            <a:rect l="l" t="t" r="r" b="b"/>
            <a:pathLst>
              <a:path w="2505456" h="2505456">
                <a:moveTo>
                  <a:pt x="1252728" y="0"/>
                </a:moveTo>
                <a:cubicBezTo>
                  <a:pt x="1944591" y="0"/>
                  <a:pt x="2505456" y="560865"/>
                  <a:pt x="2505456" y="1252728"/>
                </a:cubicBezTo>
                <a:cubicBezTo>
                  <a:pt x="2505456" y="1944591"/>
                  <a:pt x="1944591" y="2505456"/>
                  <a:pt x="1252728" y="2505456"/>
                </a:cubicBezTo>
                <a:cubicBezTo>
                  <a:pt x="560865" y="2505456"/>
                  <a:pt x="0" y="1944591"/>
                  <a:pt x="0" y="1252728"/>
                </a:cubicBezTo>
                <a:cubicBezTo>
                  <a:pt x="0" y="560865"/>
                  <a:pt x="560865" y="0"/>
                  <a:pt x="125272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6" r="14275" b="-1"/>
          <a:stretch/>
        </p:blipFill>
        <p:spPr bwMode="auto">
          <a:xfrm>
            <a:off x="585067" y="1"/>
            <a:ext cx="3514026" cy="3318834"/>
          </a:xfrm>
          <a:custGeom>
            <a:avLst/>
            <a:gdLst/>
            <a:ahLst/>
            <a:cxnLst/>
            <a:rect l="l" t="t" r="r" b="b"/>
            <a:pathLst>
              <a:path w="3904500" h="3318846">
                <a:moveTo>
                  <a:pt x="0" y="0"/>
                </a:moveTo>
                <a:lnTo>
                  <a:pt x="3550823" y="0"/>
                </a:lnTo>
                <a:lnTo>
                  <a:pt x="3646046" y="156742"/>
                </a:lnTo>
                <a:cubicBezTo>
                  <a:pt x="3810874" y="460163"/>
                  <a:pt x="3904500" y="807876"/>
                  <a:pt x="3904500" y="1177456"/>
                </a:cubicBezTo>
                <a:cubicBezTo>
                  <a:pt x="3904500" y="2360113"/>
                  <a:pt x="2945767" y="3318846"/>
                  <a:pt x="1763110" y="3318846"/>
                </a:cubicBezTo>
                <a:cubicBezTo>
                  <a:pt x="1097866" y="3318846"/>
                  <a:pt x="503472" y="3015497"/>
                  <a:pt x="110709" y="2539579"/>
                </a:cubicBezTo>
                <a:lnTo>
                  <a:pt x="0" y="239153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6"/>
          <a:srcRect l="16818" r="14414" b="4"/>
          <a:stretch/>
        </p:blipFill>
        <p:spPr>
          <a:xfrm>
            <a:off x="609625" y="4207015"/>
            <a:ext cx="2745325" cy="2654675"/>
          </a:xfrm>
          <a:custGeom>
            <a:avLst/>
            <a:gdLst/>
            <a:ahLst/>
            <a:cxnLst/>
            <a:rect l="l" t="t" r="r" b="b"/>
            <a:pathLst>
              <a:path w="3050387" h="2654675">
                <a:moveTo>
                  <a:pt x="1360112" y="0"/>
                </a:moveTo>
                <a:cubicBezTo>
                  <a:pt x="2293625" y="0"/>
                  <a:pt x="3050387" y="756762"/>
                  <a:pt x="3050387" y="1690275"/>
                </a:cubicBezTo>
                <a:cubicBezTo>
                  <a:pt x="3050387" y="2040343"/>
                  <a:pt x="2943967" y="2365554"/>
                  <a:pt x="2761715" y="2635324"/>
                </a:cubicBezTo>
                <a:lnTo>
                  <a:pt x="2747244" y="2654675"/>
                </a:lnTo>
                <a:lnTo>
                  <a:pt x="0" y="2654675"/>
                </a:lnTo>
                <a:lnTo>
                  <a:pt x="0" y="689742"/>
                </a:lnTo>
                <a:lnTo>
                  <a:pt x="55814" y="615103"/>
                </a:lnTo>
                <a:cubicBezTo>
                  <a:pt x="365835" y="239445"/>
                  <a:pt x="835011" y="0"/>
                  <a:pt x="1360112" y="0"/>
                </a:cubicBezTo>
                <a:close/>
              </a:path>
            </a:pathLst>
          </a:custGeom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55206" y="1459855"/>
            <a:ext cx="4510781" cy="5333261"/>
          </a:xfrm>
        </p:spPr>
        <p:txBody>
          <a:bodyPr anchor="t">
            <a:noAutofit/>
          </a:bodyPr>
          <a:lstStyle/>
          <a:p>
            <a:pPr>
              <a:spcAft>
                <a:spcPts val="1440"/>
              </a:spcAft>
            </a:pPr>
            <a:r>
              <a:rPr lang="nb-NO" sz="2160" dirty="0"/>
              <a:t>Fra </a:t>
            </a:r>
            <a:r>
              <a:rPr lang="nb-NO" sz="2160" i="1" dirty="0"/>
              <a:t>Industriseminaret</a:t>
            </a:r>
            <a:r>
              <a:rPr lang="nb-NO" sz="2160" dirty="0"/>
              <a:t> (Thorsrud 1960 og samarbeidsforsøkene) til </a:t>
            </a:r>
            <a:r>
              <a:rPr lang="nb-NO" sz="2160" i="1" dirty="0"/>
              <a:t>Prosjektforum</a:t>
            </a:r>
            <a:r>
              <a:rPr lang="nb-NO" sz="2160" dirty="0"/>
              <a:t> (Gjestland 1984) til OLA (Sørhaug 2011)</a:t>
            </a:r>
          </a:p>
          <a:p>
            <a:pPr>
              <a:spcAft>
                <a:spcPts val="1440"/>
              </a:spcAft>
            </a:pPr>
            <a:r>
              <a:rPr lang="nb-NO" sz="2160" dirty="0"/>
              <a:t>Tverrfaglig med vekt på org-teori, sosiologi og statsvitenskap + psykologi osv. </a:t>
            </a:r>
          </a:p>
          <a:p>
            <a:pPr>
              <a:spcAft>
                <a:spcPts val="1440"/>
              </a:spcAft>
            </a:pPr>
            <a:r>
              <a:rPr lang="nb-NO" sz="2160" dirty="0"/>
              <a:t>bygge bro mellom fag og mellom teori og praksis. Kritisk-konstruktive, god til å analysere og bruke skjønn i møtet med praksis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990F96-9ECD-4E23-80DA-5B02A8FB08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6938">
            <a:off x="10962808" y="6208683"/>
            <a:ext cx="431652" cy="55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44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980" y="365125"/>
            <a:ext cx="6981924" cy="1288238"/>
          </a:xfrm>
        </p:spPr>
        <p:txBody>
          <a:bodyPr anchor="b">
            <a:normAutofit/>
          </a:bodyPr>
          <a:lstStyle/>
          <a:p>
            <a:pPr algn="l" fontAlgn="base"/>
            <a:r>
              <a:rPr lang="nb-NO"/>
              <a:t>Rekruttering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3977" y="1956390"/>
            <a:ext cx="6590062" cy="3907464"/>
          </a:xfrm>
        </p:spPr>
        <p:txBody>
          <a:bodyPr anchor="t">
            <a:normAutofit/>
          </a:bodyPr>
          <a:lstStyle/>
          <a:p>
            <a:r>
              <a:rPr lang="nb-NO" sz="2880" dirty="0"/>
              <a:t>UiOs mest populære masterprogram i 2024 med over 800 søkere til 55 plasser</a:t>
            </a:r>
          </a:p>
          <a:p>
            <a:r>
              <a:rPr lang="nb-NO" sz="2880" dirty="0"/>
              <a:t> Rekrutterer fra mange fakulteter og institusjoner </a:t>
            </a:r>
            <a:endParaRPr lang="nb-NO" sz="2280" dirty="0"/>
          </a:p>
        </p:txBody>
      </p:sp>
    </p:spTree>
    <p:extLst>
      <p:ext uri="{BB962C8B-B14F-4D97-AF65-F5344CB8AC3E}">
        <p14:creationId xmlns:p14="http://schemas.microsoft.com/office/powerpoint/2010/main" val="3211232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511" y="3752849"/>
            <a:ext cx="2961799" cy="2452687"/>
          </a:xfrm>
        </p:spPr>
        <p:txBody>
          <a:bodyPr anchor="ctr">
            <a:normAutofit/>
          </a:bodyPr>
          <a:lstStyle/>
          <a:p>
            <a:r>
              <a:rPr lang="nb-NO" sz="3360" dirty="0">
                <a:solidFill>
                  <a:srgbClr val="FFC000"/>
                </a:solidFill>
              </a:rPr>
              <a:t>SVPRO4000</a:t>
            </a:r>
            <a:br>
              <a:rPr lang="nb-NO" sz="3360" dirty="0">
                <a:solidFill>
                  <a:srgbClr val="FFC000"/>
                </a:solidFill>
              </a:rPr>
            </a:br>
            <a:r>
              <a:rPr lang="nb-NO" sz="3360" i="1" dirty="0">
                <a:solidFill>
                  <a:srgbClr val="FFC000"/>
                </a:solidFill>
              </a:rPr>
              <a:t>Prosjektforum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5721" b="-1"/>
          <a:stretch/>
        </p:blipFill>
        <p:spPr>
          <a:xfrm>
            <a:off x="609624" y="1"/>
            <a:ext cx="10972776" cy="3710600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1399" y="3914241"/>
            <a:ext cx="7258406" cy="2452686"/>
          </a:xfrm>
        </p:spPr>
        <p:txBody>
          <a:bodyPr anchor="ctr">
            <a:noAutofit/>
          </a:bodyPr>
          <a:lstStyle/>
          <a:p>
            <a:r>
              <a:rPr lang="nb-NO" sz="1920" dirty="0"/>
              <a:t>Prosjekter fra arbeidslivet: Utfordring utenfra som studentene sammen besvarer</a:t>
            </a:r>
          </a:p>
          <a:p>
            <a:r>
              <a:rPr lang="nb-NO" sz="1920" dirty="0"/>
              <a:t>Intensivt semester - 20 </a:t>
            </a:r>
            <a:r>
              <a:rPr lang="nb-NO" sz="1920" dirty="0" err="1"/>
              <a:t>stp</a:t>
            </a:r>
            <a:endParaRPr lang="nb-NO" sz="1920" dirty="0"/>
          </a:p>
          <a:p>
            <a:r>
              <a:rPr lang="nb-NO" sz="1920" dirty="0"/>
              <a:t>Prosjektstyring, teamarbeid, praktisk metode presentasjonsteknikk, konfliktløsning, teori</a:t>
            </a:r>
          </a:p>
          <a:p>
            <a:r>
              <a:rPr lang="nb-NO" sz="1920" dirty="0">
                <a:solidFill>
                  <a:schemeClr val="bg1"/>
                </a:solidFill>
              </a:rPr>
              <a:t>Prosjektforum som koplingsarena mellom teori, praksis og forskning</a:t>
            </a:r>
          </a:p>
        </p:txBody>
      </p:sp>
    </p:spTree>
    <p:extLst>
      <p:ext uri="{BB962C8B-B14F-4D97-AF65-F5344CB8AC3E}">
        <p14:creationId xmlns:p14="http://schemas.microsoft.com/office/powerpoint/2010/main" val="15474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742" y="404664"/>
            <a:ext cx="9468632" cy="654067"/>
          </a:xfrm>
        </p:spPr>
        <p:txBody>
          <a:bodyPr>
            <a:normAutofit/>
          </a:bodyPr>
          <a:lstStyle/>
          <a:p>
            <a:r>
              <a:rPr lang="en-US" dirty="0"/>
              <a:t>OLA – 2 </a:t>
            </a:r>
            <a:r>
              <a:rPr lang="en-US" dirty="0" err="1"/>
              <a:t>årig</a:t>
            </a:r>
            <a:r>
              <a:rPr lang="en-US" dirty="0"/>
              <a:t> </a:t>
            </a:r>
            <a:r>
              <a:rPr lang="en-US" dirty="0" err="1"/>
              <a:t>studieløp</a:t>
            </a:r>
            <a:endParaRPr lang="nb-NO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3982" y="1095941"/>
            <a:ext cx="2518936" cy="3110746"/>
            <a:chOff x="2412270" y="612863"/>
            <a:chExt cx="5676710" cy="1146929"/>
          </a:xfrm>
          <a:noFill/>
        </p:grpSpPr>
        <p:sp>
          <p:nvSpPr>
            <p:cNvPr id="12" name="Right Arrow 11"/>
            <p:cNvSpPr/>
            <p:nvPr/>
          </p:nvSpPr>
          <p:spPr>
            <a:xfrm>
              <a:off x="2412270" y="612863"/>
              <a:ext cx="5449641" cy="11469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080"/>
            </a:p>
          </p:txBody>
        </p:sp>
        <p:sp>
          <p:nvSpPr>
            <p:cNvPr id="13" name="Right Arrow 4"/>
            <p:cNvSpPr txBox="1"/>
            <p:nvPr/>
          </p:nvSpPr>
          <p:spPr>
            <a:xfrm>
              <a:off x="2412270" y="899595"/>
              <a:ext cx="5676710" cy="57346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296" tIns="82296" rIns="304800" bIns="218490" numCol="1" spcCol="1270" anchor="ctr" anchorCtr="0">
              <a:noAutofit/>
            </a:bodyPr>
            <a:lstStyle/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160" dirty="0"/>
                <a:t>Vår 2. semester:  </a:t>
              </a:r>
            </a:p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640" b="1" dirty="0"/>
                <a:t>Prosjektforum praksis/data</a:t>
              </a:r>
              <a:endParaRPr lang="nb-NO" sz="264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08077" y="3774639"/>
            <a:ext cx="2530034" cy="3197155"/>
            <a:chOff x="4680505" y="1164861"/>
            <a:chExt cx="3298981" cy="1109172"/>
          </a:xfrm>
        </p:grpSpPr>
        <p:sp>
          <p:nvSpPr>
            <p:cNvPr id="19" name="Right Arrow 18"/>
            <p:cNvSpPr/>
            <p:nvPr/>
          </p:nvSpPr>
          <p:spPr>
            <a:xfrm>
              <a:off x="4680505" y="1164861"/>
              <a:ext cx="3168598" cy="11091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080"/>
            </a:p>
          </p:txBody>
        </p:sp>
        <p:sp>
          <p:nvSpPr>
            <p:cNvPr id="21" name="Right Arrow 4"/>
            <p:cNvSpPr txBox="1"/>
            <p:nvPr/>
          </p:nvSpPr>
          <p:spPr>
            <a:xfrm>
              <a:off x="4680505" y="1442154"/>
              <a:ext cx="3298981" cy="5545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296" tIns="82296" rIns="304800" bIns="218490" numCol="1" spcCol="1270" anchor="ctr" anchorCtr="0">
              <a:noAutofit/>
            </a:bodyPr>
            <a:lstStyle/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160" dirty="0"/>
                <a:t>Vår 2. semester:  </a:t>
              </a:r>
              <a:r>
                <a:rPr lang="nb-NO" sz="2640" b="1" dirty="0"/>
                <a:t>Fordypning Valgemner</a:t>
              </a:r>
              <a:r>
                <a:rPr lang="nb-NO" sz="2280" dirty="0"/>
                <a:t> 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152468" y="750303"/>
            <a:ext cx="3064172" cy="6336331"/>
            <a:chOff x="-6125" y="49189"/>
            <a:chExt cx="10082770" cy="1146929"/>
          </a:xfrm>
        </p:grpSpPr>
        <p:sp>
          <p:nvSpPr>
            <p:cNvPr id="27" name="Right Arrow 26"/>
            <p:cNvSpPr/>
            <p:nvPr/>
          </p:nvSpPr>
          <p:spPr>
            <a:xfrm>
              <a:off x="-6125" y="49189"/>
              <a:ext cx="7875203" cy="11469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080"/>
            </a:p>
          </p:txBody>
        </p:sp>
        <p:sp>
          <p:nvSpPr>
            <p:cNvPr id="28" name="Right Arrow 4"/>
            <p:cNvSpPr txBox="1"/>
            <p:nvPr/>
          </p:nvSpPr>
          <p:spPr>
            <a:xfrm>
              <a:off x="127451" y="146608"/>
              <a:ext cx="9949194" cy="898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296" tIns="82296" rIns="304800" bIns="218490" numCol="1" spcCol="1270" anchor="ctr" anchorCtr="0">
              <a:noAutofit/>
            </a:bodyPr>
            <a:lstStyle/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160" dirty="0"/>
                <a:t>Vår 4. semester:  </a:t>
              </a:r>
            </a:p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640" b="1" dirty="0"/>
                <a:t>Masteroppgave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940591" y="3774638"/>
            <a:ext cx="2518936" cy="3110746"/>
            <a:chOff x="2412270" y="612863"/>
            <a:chExt cx="5676710" cy="1146929"/>
          </a:xfrm>
          <a:noFill/>
        </p:grpSpPr>
        <p:sp>
          <p:nvSpPr>
            <p:cNvPr id="36" name="Right Arrow 35"/>
            <p:cNvSpPr/>
            <p:nvPr/>
          </p:nvSpPr>
          <p:spPr>
            <a:xfrm>
              <a:off x="2412270" y="612863"/>
              <a:ext cx="5449641" cy="11469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080"/>
            </a:p>
          </p:txBody>
        </p:sp>
        <p:sp>
          <p:nvSpPr>
            <p:cNvPr id="37" name="Right Arrow 4"/>
            <p:cNvSpPr txBox="1"/>
            <p:nvPr/>
          </p:nvSpPr>
          <p:spPr>
            <a:xfrm>
              <a:off x="2412270" y="899595"/>
              <a:ext cx="5676710" cy="57346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296" tIns="82296" rIns="304800" bIns="218490" numCol="1" spcCol="1270" anchor="ctr" anchorCtr="0">
              <a:noAutofit/>
            </a:bodyPr>
            <a:lstStyle/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080" dirty="0"/>
                <a:t>Høst 3.</a:t>
              </a:r>
              <a:r>
                <a:rPr lang="nb-NO" sz="2160" dirty="0"/>
                <a:t> semester:  </a:t>
              </a:r>
            </a:p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640" b="1" dirty="0"/>
                <a:t>Prosjektforum praksis/data</a:t>
              </a:r>
              <a:endParaRPr lang="nb-NO" sz="264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55828" y="809327"/>
            <a:ext cx="2427383" cy="6335286"/>
            <a:chOff x="-6125" y="49189"/>
            <a:chExt cx="7875203" cy="1146929"/>
          </a:xfrm>
        </p:grpSpPr>
        <p:sp>
          <p:nvSpPr>
            <p:cNvPr id="9" name="Right Arrow 8"/>
            <p:cNvSpPr/>
            <p:nvPr/>
          </p:nvSpPr>
          <p:spPr>
            <a:xfrm>
              <a:off x="-6125" y="49189"/>
              <a:ext cx="7875203" cy="11469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080"/>
            </a:p>
          </p:txBody>
        </p:sp>
        <p:sp>
          <p:nvSpPr>
            <p:cNvPr id="10" name="Right Arrow 4"/>
            <p:cNvSpPr txBox="1"/>
            <p:nvPr/>
          </p:nvSpPr>
          <p:spPr>
            <a:xfrm>
              <a:off x="-6125" y="169766"/>
              <a:ext cx="7875203" cy="898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296" tIns="82296" rIns="304800" bIns="218490" numCol="1" spcCol="1270" anchor="ctr" anchorCtr="0">
              <a:noAutofit/>
            </a:bodyPr>
            <a:lstStyle/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160" dirty="0"/>
                <a:t>Høst 1. semester:  </a:t>
              </a:r>
              <a:r>
                <a:rPr lang="nb-NO" sz="2640" b="1" dirty="0"/>
                <a:t>Grunnlags-problemer, teori og metode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931359" y="1009531"/>
            <a:ext cx="2530034" cy="3197155"/>
            <a:chOff x="4680505" y="1164861"/>
            <a:chExt cx="3298981" cy="1109172"/>
          </a:xfrm>
        </p:grpSpPr>
        <p:sp>
          <p:nvSpPr>
            <p:cNvPr id="33" name="Right Arrow 32"/>
            <p:cNvSpPr/>
            <p:nvPr/>
          </p:nvSpPr>
          <p:spPr>
            <a:xfrm>
              <a:off x="4680505" y="1164861"/>
              <a:ext cx="3168598" cy="110917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080"/>
            </a:p>
          </p:txBody>
        </p:sp>
        <p:sp>
          <p:nvSpPr>
            <p:cNvPr id="34" name="Right Arrow 4"/>
            <p:cNvSpPr txBox="1"/>
            <p:nvPr/>
          </p:nvSpPr>
          <p:spPr>
            <a:xfrm>
              <a:off x="4680505" y="1442154"/>
              <a:ext cx="3298981" cy="5545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296" tIns="82296" rIns="304800" bIns="218490" numCol="1" spcCol="1270" anchor="ctr" anchorCtr="0">
              <a:noAutofit/>
            </a:bodyPr>
            <a:lstStyle/>
            <a:p>
              <a:pPr defTabSz="96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080" dirty="0"/>
                <a:t>Høst 3. semester</a:t>
              </a:r>
              <a:r>
                <a:rPr lang="nb-NO" sz="2160" dirty="0"/>
                <a:t>:  </a:t>
              </a:r>
              <a:r>
                <a:rPr lang="nb-NO" sz="2640" b="1" dirty="0"/>
                <a:t>Fordypning Valgemner</a:t>
              </a:r>
              <a:r>
                <a:rPr lang="nb-NO" sz="228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3537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689633" y="491074"/>
            <a:ext cx="6812735" cy="1288237"/>
          </a:xfrm>
        </p:spPr>
        <p:txBody>
          <a:bodyPr anchor="ctr">
            <a:normAutofit fontScale="90000"/>
          </a:bodyPr>
          <a:lstStyle/>
          <a:p>
            <a:r>
              <a:rPr lang="nb-NO" dirty="0"/>
              <a:t>Faglige fordypninger </a:t>
            </a:r>
            <a:br>
              <a:rPr lang="nb-NO" dirty="0"/>
            </a:br>
            <a:r>
              <a:rPr lang="nb-NO" sz="3240" dirty="0">
                <a:solidFill>
                  <a:srgbClr val="FFC000"/>
                </a:solidFill>
              </a:rPr>
              <a:t>– fra flerfaglighet til integrert tverrfaglighet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985254" y="2514862"/>
            <a:ext cx="7074778" cy="4024884"/>
          </a:xfrm>
        </p:spPr>
        <p:txBody>
          <a:bodyPr anchor="t">
            <a:normAutofit/>
          </a:bodyPr>
          <a:lstStyle/>
          <a:p>
            <a:pPr lvl="0"/>
            <a:r>
              <a:rPr lang="nb-NO" sz="2880" dirty="0"/>
              <a:t>Teknologi og kunnskapsledelse</a:t>
            </a:r>
          </a:p>
          <a:p>
            <a:pPr lvl="0"/>
            <a:r>
              <a:rPr lang="nb-NO" sz="2880" dirty="0"/>
              <a:t>Arbeidsliv og forhandlinger</a:t>
            </a:r>
          </a:p>
          <a:p>
            <a:pPr lvl="0"/>
            <a:r>
              <a:rPr lang="nb-NO" sz="2880" dirty="0"/>
              <a:t>Politikk og organisasjonsutforming</a:t>
            </a:r>
          </a:p>
          <a:p>
            <a:pPr lvl="0"/>
            <a:r>
              <a:rPr lang="nb-NO" sz="2880" dirty="0"/>
              <a:t>Kommunikasjon og innflytelse</a:t>
            </a:r>
          </a:p>
          <a:p>
            <a:pPr lvl="0"/>
            <a:r>
              <a:rPr lang="nb-NO" sz="2880" dirty="0"/>
              <a:t>Bærekraft og omdømme </a:t>
            </a:r>
          </a:p>
        </p:txBody>
      </p:sp>
    </p:spTree>
    <p:extLst>
      <p:ext uri="{BB962C8B-B14F-4D97-AF65-F5344CB8AC3E}">
        <p14:creationId xmlns:p14="http://schemas.microsoft.com/office/powerpoint/2010/main" val="4039599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5F6B7B5F-4BE0-6799-9E2D-34FC680E05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D28058E7-9735-5BB7-6855-FC8F8B58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81" y="2466454"/>
            <a:ext cx="10424620" cy="1325563"/>
          </a:xfrm>
        </p:spPr>
        <p:txBody>
          <a:bodyPr/>
          <a:lstStyle/>
          <a:p>
            <a:r>
              <a:rPr lang="en-US" sz="6000" b="1" dirty="0"/>
              <a:t>Master </a:t>
            </a:r>
            <a:r>
              <a:rPr lang="en-US" sz="6000" b="1" dirty="0" err="1"/>
              <a:t>i</a:t>
            </a:r>
            <a:r>
              <a:rPr lang="en-US" sz="6000" b="1" dirty="0"/>
              <a:t> </a:t>
            </a:r>
            <a:r>
              <a:rPr lang="en-US" sz="6000" b="1" dirty="0" err="1"/>
              <a:t>organisasjon</a:t>
            </a:r>
            <a:r>
              <a:rPr lang="en-US" sz="6000" b="1" dirty="0"/>
              <a:t>, </a:t>
            </a:r>
            <a:r>
              <a:rPr lang="en-US" sz="6000" b="1" dirty="0" err="1"/>
              <a:t>ledelse</a:t>
            </a:r>
            <a:r>
              <a:rPr lang="en-US" sz="6000" b="1" dirty="0"/>
              <a:t> </a:t>
            </a:r>
            <a:r>
              <a:rPr lang="en-US" sz="6000" b="1" dirty="0" err="1"/>
              <a:t>og</a:t>
            </a:r>
            <a:r>
              <a:rPr lang="en-US" sz="6000" b="1" dirty="0"/>
              <a:t> </a:t>
            </a:r>
            <a:r>
              <a:rPr lang="en-US" sz="6000" b="1" dirty="0" err="1"/>
              <a:t>arbeid</a:t>
            </a:r>
            <a:endParaRPr lang="en-US" sz="6000" b="1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648870C-D494-19A0-C643-C04061E83AE0}"/>
              </a:ext>
            </a:extLst>
          </p:cNvPr>
          <p:cNvSpPr txBox="1"/>
          <p:nvPr/>
        </p:nvSpPr>
        <p:spPr>
          <a:xfrm>
            <a:off x="1141481" y="4320540"/>
            <a:ext cx="105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Jo Sigurd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200479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DF005A-CAD0-1B8F-AA87-6E86491B46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782CA9A-8227-4B27-9F0B-0BB362DEF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1CFF32B-295D-2FF5-1645-3CA436208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489618"/>
            <a:ext cx="9144000" cy="1878763"/>
          </a:xfrm>
        </p:spPr>
        <p:txBody>
          <a:bodyPr/>
          <a:lstStyle/>
          <a:p>
            <a:r>
              <a:rPr lang="nb-NO" sz="4000" dirty="0">
                <a:solidFill>
                  <a:srgbClr val="0000FF"/>
                </a:solidFill>
              </a:rPr>
              <a:t>Fordypning i Forvaltningsinformatikk på OADM</a:t>
            </a:r>
            <a:br>
              <a:rPr lang="nb-NO" sz="4000" dirty="0">
                <a:solidFill>
                  <a:srgbClr val="0000FF"/>
                </a:solidFill>
              </a:rPr>
            </a:br>
            <a:r>
              <a:rPr lang="nb-NO" sz="4000" dirty="0">
                <a:solidFill>
                  <a:srgbClr val="7030A0"/>
                </a:solidFill>
              </a:rPr>
              <a:t>og</a:t>
            </a:r>
            <a:br>
              <a:rPr lang="nb-NO" sz="4000" dirty="0">
                <a:solidFill>
                  <a:srgbClr val="7030A0"/>
                </a:solidFill>
              </a:rPr>
            </a:br>
            <a:r>
              <a:rPr lang="nb-NO" sz="4000" dirty="0">
                <a:solidFill>
                  <a:srgbClr val="7030A0"/>
                </a:solidFill>
              </a:rPr>
              <a:t>masterstudiet i Forvaltningsinformatikk</a:t>
            </a:r>
            <a:endParaRPr lang="nb-NO" sz="4000" dirty="0"/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31BC2363-03A3-C5FA-8E71-E701FF1BD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239752"/>
            <a:ext cx="9144000" cy="1655762"/>
          </a:xfrm>
        </p:spPr>
        <p:txBody>
          <a:bodyPr/>
          <a:lstStyle/>
          <a:p>
            <a:pPr marL="0" indent="0" algn="ctr">
              <a:buNone/>
            </a:pPr>
            <a:r>
              <a:rPr lang="nb-NO" sz="1600" dirty="0"/>
              <a:t>Dag Wiese Schartum,</a:t>
            </a:r>
            <a:br>
              <a:rPr lang="nb-NO" sz="1600" dirty="0"/>
            </a:br>
            <a:r>
              <a:rPr lang="nb-NO" sz="1600" dirty="0"/>
              <a:t>Senter for rettsinformatikk,</a:t>
            </a:r>
          </a:p>
          <a:p>
            <a:pPr marL="0" indent="0" algn="ctr">
              <a:buNone/>
            </a:pPr>
            <a:r>
              <a:rPr lang="nb-NO" sz="1600" dirty="0"/>
              <a:t>UiO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4385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Sylinder 17"/>
          <p:cNvSpPr txBox="1"/>
          <p:nvPr/>
        </p:nvSpPr>
        <p:spPr>
          <a:xfrm>
            <a:off x="2575356" y="332627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Arial" pitchFamily="34" charset="0"/>
              <a:buChar char="•"/>
            </a:pPr>
            <a:r>
              <a:rPr lang="nb-NO" sz="1800" dirty="0"/>
              <a:t>Offentlig forvaltning er under aktiv endring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nb-NO" sz="1800" dirty="0"/>
              <a:t>Endringene er i stor grad preget av digitalisering, jf. Regjeringens Digitaliseringsstrategi (2019) og Nasjonal strategi for kunstig intelligens (2020)</a:t>
            </a:r>
          </a:p>
        </p:txBody>
      </p:sp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75D3A6FD-9B1A-43AF-B63A-91CDD434B639}"/>
              </a:ext>
            </a:extLst>
          </p:cNvPr>
          <p:cNvSpPr/>
          <p:nvPr/>
        </p:nvSpPr>
        <p:spPr>
          <a:xfrm>
            <a:off x="2315363" y="1524981"/>
            <a:ext cx="7344816" cy="463405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151786" y="2510706"/>
            <a:ext cx="4214881" cy="3443344"/>
            <a:chOff x="4408" y="12445"/>
            <a:chExt cx="3593" cy="2917"/>
          </a:xfrm>
          <a:noFill/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5114" y="13337"/>
              <a:ext cx="1726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sz="1600" b="1" dirty="0">
                  <a:latin typeface="Times New Roman" pitchFamily="18" charset="0"/>
                  <a:cs typeface="Arial" pitchFamily="34" charset="0"/>
                </a:rPr>
                <a:t>Digital forvaltning</a:t>
              </a:r>
              <a:endParaRPr lang="nb-NO" sz="16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1029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800" dirty="0" err="1"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lang="en-GB" sz="1800" dirty="0"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8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800" dirty="0"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lang="nb-NO" sz="1800" dirty="0">
                    <a:latin typeface="Calibri" pitchFamily="34" charset="0"/>
                    <a:cs typeface="Arial" pitchFamily="34" charset="0"/>
                  </a:rPr>
                </a:br>
                <a:r>
                  <a:rPr lang="en-GB" sz="18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800" dirty="0" err="1">
                    <a:latin typeface="Calibri" pitchFamily="34" charset="0"/>
                    <a:cs typeface="Arial" pitchFamily="34" charset="0"/>
                  </a:rPr>
                  <a:t>Regelverks</a:t>
                </a:r>
                <a:r>
                  <a:rPr lang="en-GB" sz="1800" dirty="0">
                    <a:latin typeface="Calibri" pitchFamily="34" charset="0"/>
                    <a:cs typeface="Arial" pitchFamily="34" charset="0"/>
                  </a:rPr>
                  <a:t>-</a:t>
                </a:r>
                <a:br>
                  <a:rPr lang="nb-NO" sz="1800" dirty="0">
                    <a:latin typeface="Times New Roman" pitchFamily="18" charset="0"/>
                    <a:cs typeface="Arial" pitchFamily="34" charset="0"/>
                  </a:rPr>
                </a:br>
                <a:r>
                  <a:rPr lang="en-GB" sz="1800" dirty="0" err="1"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034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035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21" name="TekstSylinder 20"/>
          <p:cNvSpPr txBox="1"/>
          <p:nvPr/>
        </p:nvSpPr>
        <p:spPr>
          <a:xfrm>
            <a:off x="2539135" y="1853275"/>
            <a:ext cx="7016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sz="1600" b="1" dirty="0">
                <a:solidFill>
                  <a:srgbClr val="C00000"/>
                </a:solidFill>
              </a:rPr>
              <a:t>  Digitaliseringen handler særlig om tre parallelle utviklingsprosesser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6D4E7C9-B4BF-4F4C-3AC5-C08B19F7C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826255E-03CF-158E-D937-6896C2552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FDEB3FD-7AEA-8DEE-82B9-86D3603009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31" t="9563" r="44603" b="61196"/>
          <a:stretch/>
        </p:blipFill>
        <p:spPr>
          <a:xfrm>
            <a:off x="4086423" y="510803"/>
            <a:ext cx="6891418" cy="372066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06C607A-CC57-A1C6-D3A8-8348CC2639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38" t="50147" r="39763" b="30400"/>
          <a:stretch/>
        </p:blipFill>
        <p:spPr>
          <a:xfrm>
            <a:off x="518733" y="3950367"/>
            <a:ext cx="4934151" cy="214246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10033E8-2754-B8F6-D87E-A6ADDC42B35E}"/>
              </a:ext>
            </a:extLst>
          </p:cNvPr>
          <p:cNvSpPr txBox="1"/>
          <p:nvPr/>
        </p:nvSpPr>
        <p:spPr>
          <a:xfrm>
            <a:off x="4342875" y="517109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8103B2C-4888-3F1D-7B81-21B7B46FB664}"/>
              </a:ext>
            </a:extLst>
          </p:cNvPr>
          <p:cNvSpPr txBox="1"/>
          <p:nvPr/>
        </p:nvSpPr>
        <p:spPr>
          <a:xfrm rot="19226978">
            <a:off x="8246386" y="3598227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7030A0"/>
                </a:solidFill>
              </a:rPr>
              <a:t>obligatorisk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720B304-5324-B8B9-D13B-C84345CE66DC}"/>
              </a:ext>
            </a:extLst>
          </p:cNvPr>
          <p:cNvSpPr txBox="1"/>
          <p:nvPr/>
        </p:nvSpPr>
        <p:spPr>
          <a:xfrm rot="19226978">
            <a:off x="7969963" y="2667546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7030A0"/>
                </a:solidFill>
              </a:rPr>
              <a:t>obligatorisk</a:t>
            </a:r>
          </a:p>
        </p:txBody>
      </p:sp>
    </p:spTree>
    <p:extLst>
      <p:ext uri="{BB962C8B-B14F-4D97-AF65-F5344CB8AC3E}">
        <p14:creationId xmlns:p14="http://schemas.microsoft.com/office/powerpoint/2010/main" val="2211430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B0D1E1F-12F9-2457-45B0-767169F31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1CABA55-2A9F-ECBF-D9FB-C81A711A9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AE6DF82-F5D3-2579-F3AC-C58A7BCDB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214" y="542544"/>
            <a:ext cx="5719572" cy="577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16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217C5576-473A-48CE-949B-1FEC5EF3ECF6}"/>
              </a:ext>
            </a:extLst>
          </p:cNvPr>
          <p:cNvGrpSpPr/>
          <p:nvPr/>
        </p:nvGrpSpPr>
        <p:grpSpPr>
          <a:xfrm>
            <a:off x="2258762" y="1155656"/>
            <a:ext cx="8247577" cy="4245941"/>
            <a:chOff x="179512" y="1916832"/>
            <a:chExt cx="8247577" cy="4245941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301A1018-157A-4B9E-8BC2-F7154FFFB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512" y="1916832"/>
              <a:ext cx="7100971" cy="4245941"/>
            </a:xfrm>
            <a:prstGeom prst="rect">
              <a:avLst/>
            </a:prstGeom>
          </p:spPr>
        </p:pic>
        <p:sp>
          <p:nvSpPr>
            <p:cNvPr id="3" name="TekstSylinder 2"/>
            <p:cNvSpPr txBox="1"/>
            <p:nvPr/>
          </p:nvSpPr>
          <p:spPr>
            <a:xfrm>
              <a:off x="5643570" y="2071678"/>
              <a:ext cx="2783519" cy="584775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FFFFCC"/>
                  </a:solidFill>
                </a:rPr>
                <a:t>Undervisningen skjer i </a:t>
              </a:r>
            </a:p>
            <a:p>
              <a:r>
                <a:rPr lang="nb-NO" sz="1600" dirty="0">
                  <a:solidFill>
                    <a:srgbClr val="FFFFCC"/>
                  </a:solidFill>
                </a:rPr>
                <a:t>Domus </a:t>
              </a:r>
              <a:r>
                <a:rPr lang="nb-NO" sz="1600" dirty="0" err="1">
                  <a:solidFill>
                    <a:srgbClr val="FFFFCC"/>
                  </a:solidFill>
                </a:rPr>
                <a:t>Juridica</a:t>
              </a:r>
              <a:r>
                <a:rPr lang="nb-NO" sz="1600" dirty="0">
                  <a:solidFill>
                    <a:srgbClr val="FFFFCC"/>
                  </a:solidFill>
                </a:rPr>
                <a:t> v/Tullinløkka</a:t>
              </a:r>
            </a:p>
          </p:txBody>
        </p:sp>
        <p:sp>
          <p:nvSpPr>
            <p:cNvPr id="5" name="Bøyd pil 4"/>
            <p:cNvSpPr/>
            <p:nvPr/>
          </p:nvSpPr>
          <p:spPr>
            <a:xfrm rot="10800000">
              <a:off x="4355976" y="2718007"/>
              <a:ext cx="1800200" cy="1503080"/>
            </a:xfrm>
            <a:prstGeom prst="bentArrow">
              <a:avLst>
                <a:gd name="adj1" fmla="val 8548"/>
                <a:gd name="adj2" fmla="val 25000"/>
                <a:gd name="adj3" fmla="val 27031"/>
                <a:gd name="adj4" fmla="val 43750"/>
              </a:avLst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7E80AFD-5D1C-441C-B352-6B8DAE7C9818}"/>
              </a:ext>
            </a:extLst>
          </p:cNvPr>
          <p:cNvSpPr txBox="1"/>
          <p:nvPr/>
        </p:nvSpPr>
        <p:spPr>
          <a:xfrm>
            <a:off x="4583997" y="4402281"/>
            <a:ext cx="4924365" cy="2308324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badi Extra Light" panose="020B0204020104020204" pitchFamily="34" charset="0"/>
              </a:rPr>
              <a:t>Ved Senter for rettsinformatikk (SERI) er det et stort og aktivt fagmiljø som arbeider i skjæringspunktet mellom jus og teknologi. Senteret arrangerer en rekke seminarer og konferanser mv., og mange av dem er åpne for studenter. Dette er ofte en fin måte å komme i kontakt med potensielle arbeidsgivere og det praktiske liv.</a:t>
            </a:r>
          </a:p>
          <a:p>
            <a:r>
              <a:rPr lang="nb-NO" sz="1600" dirty="0">
                <a:latin typeface="Abadi Extra Light" panose="020B0204020104020204" pitchFamily="34" charset="0"/>
              </a:rPr>
              <a:t>Ta kontakt med Gro.Halvorsen@jus.uio.no dersom du ønsker å bli ført opp på liste og få varsler om arrangementer mv.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012ABC8-22B3-8F28-7E00-F6C137EF4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550" y="5775866"/>
            <a:ext cx="5883150" cy="108213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9FBA69-5671-A1AB-3534-7D96B580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34FBCC-B222-3523-E526-906FCA6D5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CDA9BD-EC25-D3C0-835A-587C1B9FA111}"/>
              </a:ext>
            </a:extLst>
          </p:cNvPr>
          <p:cNvSpPr txBox="1"/>
          <p:nvPr/>
        </p:nvSpPr>
        <p:spPr>
          <a:xfrm>
            <a:off x="0" y="160284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/>
              <a:t>     FINF1001							      RINF1100										 IN1000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8EBD0A-B7F3-6B46-B016-08E0B49F87D6}"/>
              </a:ext>
            </a:extLst>
          </p:cNvPr>
          <p:cNvSpPr txBox="1"/>
          <p:nvPr/>
        </p:nvSpPr>
        <p:spPr>
          <a:xfrm>
            <a:off x="0" y="419960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/>
              <a:t>     IN1030?							        Fritt emne?				           IN1050?						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AD826-3C5C-F5CB-F848-390CCD394B93}"/>
              </a:ext>
            </a:extLst>
          </p:cNvPr>
          <p:cNvSpPr txBox="1"/>
          <p:nvPr/>
        </p:nvSpPr>
        <p:spPr>
          <a:xfrm>
            <a:off x="4553711" y="4892100"/>
            <a:ext cx="3011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b-NO" sz="2000"/>
              <a:t>IN1010</a:t>
            </a:r>
          </a:p>
          <a:p>
            <a:pPr marL="342900" indent="-342900">
              <a:buFontTx/>
              <a:buChar char="-"/>
            </a:pPr>
            <a:r>
              <a:rPr lang="nb-NO" sz="2000"/>
              <a:t>JUR1630</a:t>
            </a:r>
          </a:p>
          <a:p>
            <a:pPr marL="342900" indent="-342900">
              <a:buFontTx/>
              <a:buChar char="-"/>
            </a:pPr>
            <a:r>
              <a:rPr lang="nb-NO" sz="200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967DAE-B42E-F82A-5B95-AD7E4B8653B3}"/>
              </a:ext>
            </a:extLst>
          </p:cNvPr>
          <p:cNvSpPr txBox="1"/>
          <p:nvPr/>
        </p:nvSpPr>
        <p:spPr>
          <a:xfrm>
            <a:off x="3779520" y="292608"/>
            <a:ext cx="5010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>
                <a:solidFill>
                  <a:schemeClr val="accent3">
                    <a:lumMod val="75000"/>
                  </a:schemeClr>
                </a:solidFill>
                <a:latin typeface="Lucida Calligraphy" panose="03010101010101010101" pitchFamily="66" charset="0"/>
              </a:rPr>
              <a:t>Hva lærer man på forvaltningsinformatikk?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2E50D5-9564-B4CC-32BE-CE188CC72B67}"/>
              </a:ext>
            </a:extLst>
          </p:cNvPr>
          <p:cNvSpPr txBox="1"/>
          <p:nvPr/>
        </p:nvSpPr>
        <p:spPr>
          <a:xfrm>
            <a:off x="8936736" y="2355931"/>
            <a:ext cx="3011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b-NO" sz="2000"/>
              <a:t>Introduksjon til objektorientert programmering</a:t>
            </a:r>
          </a:p>
          <a:p>
            <a:pPr marL="342900" indent="-342900">
              <a:buFontTx/>
              <a:buChar char="-"/>
            </a:pPr>
            <a:r>
              <a:rPr lang="nb-NO" sz="2000"/>
              <a:t>Kodespråk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13CCA-FF68-78E7-A135-28F856A7593C}"/>
              </a:ext>
            </a:extLst>
          </p:cNvPr>
          <p:cNvSpPr txBox="1"/>
          <p:nvPr/>
        </p:nvSpPr>
        <p:spPr>
          <a:xfrm>
            <a:off x="282390" y="2413337"/>
            <a:ext cx="3011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b-NO" sz="2000"/>
              <a:t>Digitalisering</a:t>
            </a:r>
          </a:p>
          <a:p>
            <a:pPr marL="342900" indent="-342900">
              <a:buFontTx/>
              <a:buChar char="-"/>
            </a:pPr>
            <a:r>
              <a:rPr lang="nb-NO" sz="2000"/>
              <a:t>OADM, STV1400, JUROFF1201, personvern m.m!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C9994F-0E94-D121-EC46-1BAD440A9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430" y="2380293"/>
            <a:ext cx="3596103" cy="6634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F53350-B76A-CBBC-B9CD-B2708CF4461D}"/>
              </a:ext>
            </a:extLst>
          </p:cNvPr>
          <p:cNvSpPr txBox="1"/>
          <p:nvPr/>
        </p:nvSpPr>
        <p:spPr>
          <a:xfrm>
            <a:off x="4553711" y="2486489"/>
            <a:ext cx="41447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endParaRPr lang="nb-NO" sz="2000"/>
          </a:p>
          <a:p>
            <a:pPr marL="342900" indent="-342900">
              <a:buFontTx/>
              <a:buChar char="-"/>
            </a:pPr>
            <a:endParaRPr lang="nb-NO" sz="2000"/>
          </a:p>
          <a:p>
            <a:pPr marL="342900" indent="-342900">
              <a:buFontTx/>
              <a:buChar char="-"/>
            </a:pPr>
            <a:r>
              <a:rPr lang="nb-NO" sz="2000"/>
              <a:t>Hva er uakseptabelt?</a:t>
            </a:r>
          </a:p>
          <a:p>
            <a:pPr marL="342900" indent="-342900">
              <a:buFontTx/>
              <a:buChar char="-"/>
            </a:pPr>
            <a:r>
              <a:rPr lang="nb-NO" sz="2000"/>
              <a:t>Hva er straffbart?</a:t>
            </a:r>
          </a:p>
          <a:p>
            <a:pPr marL="342900" indent="-342900">
              <a:buFontTx/>
              <a:buChar char="-"/>
            </a:pPr>
            <a:r>
              <a:rPr lang="nb-NO" sz="2000"/>
              <a:t>Hvor langt går ytringsfriheten?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17F81F-EFD5-194E-AB68-C2988738FF28}"/>
              </a:ext>
            </a:extLst>
          </p:cNvPr>
          <p:cNvSpPr txBox="1"/>
          <p:nvPr/>
        </p:nvSpPr>
        <p:spPr>
          <a:xfrm>
            <a:off x="294826" y="4797823"/>
            <a:ext cx="3259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b-NO" sz="2000"/>
              <a:t>Brukerundersøkelser, systemteori, bærekraft</a:t>
            </a:r>
          </a:p>
          <a:p>
            <a:pPr marL="342900" indent="-342900">
              <a:buFontTx/>
              <a:buChar char="-"/>
            </a:pPr>
            <a:r>
              <a:rPr lang="nb-NO" sz="2000"/>
              <a:t>Drøftelse</a:t>
            </a:r>
          </a:p>
          <a:p>
            <a:pPr marL="342900" indent="-342900">
              <a:buFontTx/>
              <a:buChar char="-"/>
            </a:pPr>
            <a:endParaRPr lang="nb-NO" sz="20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423A8F-EF52-7B1A-FB2A-81E7BC1D6F5B}"/>
              </a:ext>
            </a:extLst>
          </p:cNvPr>
          <p:cNvSpPr txBox="1"/>
          <p:nvPr/>
        </p:nvSpPr>
        <p:spPr>
          <a:xfrm>
            <a:off x="9088032" y="4835270"/>
            <a:ext cx="3011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b-NO" sz="2000"/>
              <a:t>Design av digitale systemer</a:t>
            </a:r>
          </a:p>
          <a:p>
            <a:pPr marL="342900" indent="-342900">
              <a:buFontTx/>
              <a:buChar char="-"/>
            </a:pPr>
            <a:r>
              <a:rPr lang="nb-NO" sz="2000"/>
              <a:t>Matematisk anlagt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FC2C735-28BD-51F7-8DB2-B4AC05F64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3763" y="4307856"/>
            <a:ext cx="5464474" cy="200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6" grpId="0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23EDD7-F733-79A0-42E8-B56C7E281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54528"/>
            <a:ext cx="3732508" cy="203998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4ADEE3-D6E1-2C17-A6C8-C61BF89A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53FC1A-D943-A685-FA32-7F5BA5B96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028" name="Picture 4" descr="UiO Universitetet i Oslo, Ole-Johan Dahls hus - KORO">
            <a:extLst>
              <a:ext uri="{FF2B5EF4-FFF2-40B4-BE49-F238E27FC236}">
                <a16:creationId xmlns:a16="http://schemas.microsoft.com/office/drawing/2014/main" id="{7EA0F5A5-FFE1-445C-F4D0-B96FEFB02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5208" cy="290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941EAB-DA24-5929-1DD9-011E22473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765" y="3954528"/>
            <a:ext cx="5197290" cy="2903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DB8EB0-452B-05EC-AE6C-3313139A1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0280" y="372224"/>
            <a:ext cx="4049191" cy="3582304"/>
          </a:xfrm>
          <a:prstGeom prst="rect">
            <a:avLst/>
          </a:prstGeom>
        </p:spPr>
      </p:pic>
      <p:pic>
        <p:nvPicPr>
          <p:cNvPr id="1026" name="Picture 2" descr="Conference Venue — FENS Regional Meeting 2025">
            <a:extLst>
              <a:ext uri="{FF2B5EF4-FFF2-40B4-BE49-F238E27FC236}">
                <a16:creationId xmlns:a16="http://schemas.microsoft.com/office/drawing/2014/main" id="{446E94A5-2397-30C6-47A3-D30FD47C8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399" y="1"/>
            <a:ext cx="3787601" cy="283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0F3595-8B88-DB42-1357-4A3AB5054D6B}"/>
              </a:ext>
            </a:extLst>
          </p:cNvPr>
          <p:cNvSpPr txBox="1"/>
          <p:nvPr/>
        </p:nvSpPr>
        <p:spPr>
          <a:xfrm>
            <a:off x="9035934" y="4211856"/>
            <a:ext cx="33389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2400"/>
              <a:t>Ikke nøl med å sende spørsmål!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nb-NO" sz="2400">
                <a:hlinkClick r:id="rId8"/>
              </a:rPr>
              <a:t>danihaug@uio.no</a:t>
            </a:r>
            <a:endParaRPr lang="nb-NO" sz="2400"/>
          </a:p>
          <a:p>
            <a:endParaRPr lang="nb-NO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37420A-FA74-332F-50AB-1923DCFD37EF}"/>
              </a:ext>
            </a:extLst>
          </p:cNvPr>
          <p:cNvSpPr txBox="1"/>
          <p:nvPr/>
        </p:nvSpPr>
        <p:spPr>
          <a:xfrm>
            <a:off x="0" y="284125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/>
              <a:t>     Forskningsparken							      										 					Blindern</a:t>
            </a:r>
          </a:p>
          <a:p>
            <a:r>
              <a:rPr lang="nb-NO" sz="3600"/>
              <a:t>																												Sentrum</a:t>
            </a:r>
          </a:p>
        </p:txBody>
      </p:sp>
    </p:spTree>
    <p:extLst>
      <p:ext uri="{BB962C8B-B14F-4D97-AF65-F5344CB8AC3E}">
        <p14:creationId xmlns:p14="http://schemas.microsoft.com/office/powerpoint/2010/main" val="395639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251333C-1675-46C7-CD55-2760523E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6084" y="6070792"/>
            <a:ext cx="1966172" cy="385472"/>
          </a:xfrm>
        </p:spPr>
        <p:txBody>
          <a:bodyPr/>
          <a:lstStyle/>
          <a:p>
            <a:r>
              <a:rPr lang="nb-NO" dirty="0"/>
              <a:t>Håkon Magnussen/haakoama@uio.no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CBD22F-2B57-2C36-3C12-85E6C70A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15C779D-0863-50BA-1632-A946C3F9156F}"/>
              </a:ext>
            </a:extLst>
          </p:cNvPr>
          <p:cNvSpPr txBox="1"/>
          <p:nvPr/>
        </p:nvSpPr>
        <p:spPr>
          <a:xfrm>
            <a:off x="3194306" y="2972897"/>
            <a:ext cx="6937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/>
              <a:t>Master i Forvaltningsinformatikk!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255B4CC-6FB1-3117-C1A6-7A8953F8A608}"/>
              </a:ext>
            </a:extLst>
          </p:cNvPr>
          <p:cNvSpPr txBox="1"/>
          <p:nvPr/>
        </p:nvSpPr>
        <p:spPr>
          <a:xfrm>
            <a:off x="481584" y="1792224"/>
            <a:ext cx="4864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600" dirty="0"/>
          </a:p>
          <a:p>
            <a:endParaRPr lang="nb-NO" sz="1600" dirty="0"/>
          </a:p>
          <a:p>
            <a:endParaRPr lang="nb-NO" sz="1600" dirty="0"/>
          </a:p>
          <a:p>
            <a:endParaRPr lang="nb-NO" sz="1600" dirty="0"/>
          </a:p>
          <a:p>
            <a:endParaRPr lang="nb-NO" sz="1600" dirty="0"/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4315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5F6B7B5F-4BE0-6799-9E2D-34FC680E05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D28058E7-9735-5BB7-6855-FC8F8B58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49" y="2466454"/>
            <a:ext cx="10137351" cy="1325563"/>
          </a:xfrm>
        </p:spPr>
        <p:txBody>
          <a:bodyPr/>
          <a:lstStyle/>
          <a:p>
            <a:r>
              <a:rPr lang="en-US" sz="6000" b="1" dirty="0"/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val="4054644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195F7A-C489-DE17-D23B-E82E9AE0B0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0C6795A-20C8-34CC-1D48-3C5B4F3EA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Fordypning i offentlig administrasjon og ledelse </a:t>
            </a:r>
          </a:p>
        </p:txBody>
      </p:sp>
    </p:spTree>
    <p:extLst>
      <p:ext uri="{BB962C8B-B14F-4D97-AF65-F5344CB8AC3E}">
        <p14:creationId xmlns:p14="http://schemas.microsoft.com/office/powerpoint/2010/main" val="2382043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tekst, skjermbilde, Font, nummer">
            <a:extLst>
              <a:ext uri="{FF2B5EF4-FFF2-40B4-BE49-F238E27FC236}">
                <a16:creationId xmlns:a16="http://schemas.microsoft.com/office/drawing/2014/main" id="{2B383F18-E663-54C7-9C98-40E7C653CB6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33" y="0"/>
            <a:ext cx="8846565" cy="6789737"/>
          </a:xfr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160FBFA2-B028-1645-306B-B9F47B7670D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97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2515D78-BF1C-470D-AB51-FAE6C7CD9D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B3E02CC-8133-4CB5-BF52-8C3041979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9498" y="122087"/>
            <a:ext cx="11633004" cy="6334371"/>
          </a:xfrm>
        </p:spPr>
        <p:txBody>
          <a:bodyPr numCol="2"/>
          <a:lstStyle/>
          <a:p>
            <a:r>
              <a:rPr lang="nb-NO" sz="3200" b="0" i="0" dirty="0">
                <a:solidFill>
                  <a:srgbClr val="000000"/>
                </a:solidFill>
                <a:effectLst/>
              </a:rPr>
              <a:t>Fordypningsemner i offentlig administrasjon og ledelse</a:t>
            </a:r>
          </a:p>
          <a:p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Helseledelse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HLED1201 – Helseledelse og organisering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Jus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JUR1511 – Individuell arbeidsrett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JUR1512 – Kollektiv arbeidsrett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RSOS1801 – Innføring i rettssosiologi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Medievitenskap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MEVIT1320 – Journalistikkens rolle, etikk og nyhetsproduksjon i det moderne samfunnet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Pedagogikk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PED2801 – Kompetanse, arbeidsliv og innovasjon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Psykologi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PSY2405 – Innføring i arbeidspsykologi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PSY2407 – </a:t>
            </a:r>
            <a:r>
              <a:rPr lang="nb-NO" sz="1600" dirty="0" err="1"/>
              <a:t>Introduction</a:t>
            </a:r>
            <a:r>
              <a:rPr lang="nb-NO" sz="1600" dirty="0"/>
              <a:t> to </a:t>
            </a:r>
            <a:r>
              <a:rPr lang="nb-NO" sz="1600" dirty="0" err="1"/>
              <a:t>Personnel</a:t>
            </a:r>
            <a:r>
              <a:rPr lang="nb-NO" sz="1600" dirty="0"/>
              <a:t> </a:t>
            </a:r>
            <a:r>
              <a:rPr lang="nb-NO" sz="1600" dirty="0" err="1"/>
              <a:t>Psychology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PSY2500 – Språk, kommunikasjon og samfunn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dirty="0"/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dirty="0"/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dirty="0"/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dirty="0"/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Sosialantropologi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SOSANT1200 – Politisk antropologi</a:t>
            </a:r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Sosiologi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SOS1100 – Sosiologisk teori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SOS2402 – Family, </a:t>
            </a:r>
            <a:r>
              <a:rPr lang="nb-NO" sz="1600" dirty="0" err="1"/>
              <a:t>gender</a:t>
            </a:r>
            <a:r>
              <a:rPr lang="nb-NO" sz="1600" dirty="0"/>
              <a:t> </a:t>
            </a:r>
            <a:r>
              <a:rPr lang="nb-NO" sz="1600" dirty="0" err="1"/>
              <a:t>equality</a:t>
            </a:r>
            <a:r>
              <a:rPr lang="nb-NO" sz="1600" dirty="0"/>
              <a:t> and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welfare</a:t>
            </a:r>
            <a:r>
              <a:rPr lang="nb-NO" sz="1600" dirty="0"/>
              <a:t> </a:t>
            </a:r>
            <a:r>
              <a:rPr lang="nb-NO" sz="1600" dirty="0" err="1"/>
              <a:t>state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SOS2901 – Anvendt maskinlæring for samfunnsvitere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SOSGEO2400 – Introduksjon til demografi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/>
            <a:endParaRPr lang="nb-NO" sz="1600" b="1" i="0" dirty="0">
              <a:solidFill>
                <a:srgbClr val="000000"/>
              </a:solidFill>
              <a:effectLst/>
            </a:endParaRPr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Statsvitenskap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STV2400 – Fra samfunnsproblem til iverksatt politikk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STV2440 – Flernivåstyring og desentralisering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STV2510 – Norsk politikk - aktører, institusjoner og prosesser</a:t>
            </a:r>
            <a:br>
              <a:rPr lang="nb-NO" sz="1600" b="1" dirty="0"/>
            </a:br>
            <a:endParaRPr lang="nb-NO" sz="1600" b="1" dirty="0"/>
          </a:p>
          <a:p>
            <a:pPr algn="l" fontAlgn="base"/>
            <a:r>
              <a:rPr lang="nb-NO" sz="1600" b="1" i="0" dirty="0">
                <a:solidFill>
                  <a:srgbClr val="000000"/>
                </a:solidFill>
                <a:effectLst/>
              </a:rPr>
              <a:t>Økonomi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ECON1210 – Mikroøkonomi 1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ECON1310 – Makroøkonomi 1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600" dirty="0"/>
              <a:t>HØKON1201 – Bedriftsøkonomi</a:t>
            </a:r>
            <a:endParaRPr lang="nb-NO" sz="1600" b="0" i="0" dirty="0">
              <a:solidFill>
                <a:srgbClr val="000000"/>
              </a:solidFill>
              <a:effectLst/>
            </a:endParaRPr>
          </a:p>
          <a:p>
            <a:endParaRPr lang="nb-NO" sz="2400" b="0" i="0" dirty="0">
              <a:solidFill>
                <a:srgbClr val="000000"/>
              </a:solidFill>
              <a:effectLst/>
            </a:endParaRP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352445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EB0366-6C8E-8BF0-C672-05DBE5C5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Generell offadm fordypning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73B7455A-2849-CB94-77ED-BA14585D4C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5923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FF7A124-6E3E-A3A7-9EC8-460492E277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BE7E213-D703-9175-AC4A-593079D3D1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3799" y="2163444"/>
            <a:ext cx="5075367" cy="1973624"/>
          </a:xfrm>
        </p:spPr>
        <p:txBody>
          <a:bodyPr/>
          <a:lstStyle/>
          <a:p>
            <a:r>
              <a:rPr lang="nb-NO" dirty="0"/>
              <a:t>Fordypning i samfunnsøkonomi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92F5991-EF26-38AC-336B-EDFBCA9FFF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Karine Nyborg, professor ved Økonomisk Institutt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6D7252-8AB0-A96C-F051-9C0D97019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710" y="118131"/>
            <a:ext cx="1713903" cy="22852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86370-8506-ED64-38F2-74821E1F0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435" y="2884911"/>
            <a:ext cx="2027178" cy="261911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9BF1E1-A874-F4EF-D8CA-D29C6C624AF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5"/>
          <a:stretch>
            <a:fillRect/>
          </a:stretch>
        </p:blipFill>
        <p:spPr>
          <a:xfrm>
            <a:off x="8135033" y="3763590"/>
            <a:ext cx="4056967" cy="27824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476B6C-E859-0597-FE7C-081175A41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2958" y="23873"/>
            <a:ext cx="2824637" cy="20337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4636E6-4AF7-81C8-F8A0-B023B6371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2959" y="1410619"/>
            <a:ext cx="1800225" cy="1695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A47382-7B55-F1D9-4EB4-37E1D1C158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4514" y="2184737"/>
            <a:ext cx="256222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30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A4E8B89-6CDA-45A3-8FA3-E3801ED86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E5CFF9B-242B-4522-8ED7-C7F31503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SAMFUNNSØKONOMI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445A815-7D8A-41F9-8ABB-A57E71064DF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Samfunnsfag, lite om hvordan drive business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Samspillet mellom markeder og politikk – og andre krefter i samfunnet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FF0000"/>
                </a:solidFill>
              </a:rPr>
              <a:t>Hva kan gjøres?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Hva bestemmer inntektsfordeling, lønn, rente, boligpriser, teknologisk utvikling, polarisering, normer?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b="0" i="0" dirty="0">
                <a:solidFill>
                  <a:srgbClr val="000000"/>
                </a:solidFill>
                <a:effectLst/>
              </a:rPr>
              <a:t>Hva kan gjøres med naturtap, global oppvarming, ulikhet, fattigdom?</a:t>
            </a:r>
            <a:endParaRPr lang="nb-NO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Analytisk tilnærming: Logisk tenkning omkring kompliserte samfunnsspørsmål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Liker du matte? Logisk resonnement?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533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36830271-D92D-0172-5B51-971CE8AD2503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660169" y="68263"/>
            <a:ext cx="8871661" cy="6143625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ED1F7628-4C51-B913-1C2C-6898F2DF57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64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CA31F92-B878-4AA6-A5BC-66D778BE94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C4776E-94C3-4C29-86F4-0ECA978393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9246" y="1378394"/>
            <a:ext cx="9939699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/>
              <a:t>Obligatorisk: det du trenger for å henge med på master</a:t>
            </a:r>
          </a:p>
          <a:p>
            <a:r>
              <a:rPr lang="nb-NO" sz="2800" dirty="0"/>
              <a:t> 	</a:t>
            </a:r>
            <a:r>
              <a:rPr lang="nb-NO" sz="2400" dirty="0"/>
              <a:t>Unntak: kan savne ECON2610 </a:t>
            </a:r>
            <a:r>
              <a:rPr lang="nb-NO" sz="2400" dirty="0" err="1"/>
              <a:t>Strategy</a:t>
            </a:r>
            <a:r>
              <a:rPr lang="nb-NO" sz="2400" dirty="0"/>
              <a:t>, </a:t>
            </a:r>
            <a:r>
              <a:rPr lang="nb-NO" sz="2400" dirty="0" err="1"/>
              <a:t>competition</a:t>
            </a:r>
            <a:r>
              <a:rPr lang="nb-NO" sz="2400" dirty="0"/>
              <a:t> and trade</a:t>
            </a:r>
          </a:p>
          <a:p>
            <a:pPr marL="457200" lvl="2" indent="-457200">
              <a:buFont typeface="Arial" panose="020B0604020202020204" pitchFamily="34" charset="0"/>
              <a:buChar char="•"/>
            </a:pPr>
            <a:endParaRPr lang="nb-NO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/>
              <a:t>Valgfrie bacheloremner på våren, uten forkunnskapskrav: Internasjonal handel; </a:t>
            </a:r>
            <a:r>
              <a:rPr lang="nb-NO" sz="2800" dirty="0" err="1"/>
              <a:t>Poverty</a:t>
            </a:r>
            <a:r>
              <a:rPr lang="nb-NO" sz="2800" dirty="0"/>
              <a:t> and Distribution in </a:t>
            </a:r>
            <a:r>
              <a:rPr lang="nb-NO" sz="2800" dirty="0" err="1"/>
              <a:t>Developing</a:t>
            </a:r>
            <a:r>
              <a:rPr lang="nb-NO" sz="2800" dirty="0"/>
              <a:t> </a:t>
            </a:r>
            <a:r>
              <a:rPr lang="nb-NO" sz="2800" dirty="0" err="1"/>
              <a:t>Countries</a:t>
            </a:r>
            <a:r>
              <a:rPr lang="nb-NO" sz="2800" dirty="0"/>
              <a:t>; </a:t>
            </a:r>
            <a:r>
              <a:rPr lang="nb-NO" sz="2800" dirty="0" err="1"/>
              <a:t>Environmental</a:t>
            </a:r>
            <a:r>
              <a:rPr lang="nb-NO" sz="2800" dirty="0"/>
              <a:t> </a:t>
            </a:r>
            <a:r>
              <a:rPr lang="nb-NO" sz="2800" dirty="0" err="1"/>
              <a:t>Economics</a:t>
            </a:r>
            <a:r>
              <a:rPr lang="nb-NO" sz="2800" dirty="0"/>
              <a:t> and </a:t>
            </a:r>
            <a:r>
              <a:rPr lang="nb-NO" sz="2800" dirty="0" err="1"/>
              <a:t>Climate</a:t>
            </a:r>
            <a:r>
              <a:rPr lang="nb-NO" sz="2800" dirty="0"/>
              <a:t> Policy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6721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4B761A6-D57C-4508-B26D-F96B19655E7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C3401B-5115-4693-993D-B799BFD069D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F499F1C-3939-4FD4-B76C-11368334B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E33BF1D2-99FE-4C13-8DCE-A71D5DBB2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473" y="321107"/>
            <a:ext cx="8885697" cy="5943437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/>
              <a:t>Master: stor frihet til å velge kurs og spesialisere seg</a:t>
            </a:r>
            <a:br>
              <a:rPr lang="nb-NO" sz="2400" dirty="0"/>
            </a:br>
            <a:r>
              <a:rPr lang="nb-NO" sz="2400" dirty="0"/>
              <a:t>- 40 </a:t>
            </a:r>
            <a:r>
              <a:rPr lang="nb-NO" sz="2400" dirty="0" err="1"/>
              <a:t>sp</a:t>
            </a:r>
            <a:r>
              <a:rPr lang="nb-NO" sz="2400" dirty="0"/>
              <a:t> obligatoriske emner, 50 </a:t>
            </a:r>
            <a:r>
              <a:rPr lang="nb-NO" sz="2400" dirty="0" err="1"/>
              <a:t>sp</a:t>
            </a:r>
            <a:r>
              <a:rPr lang="nb-NO" sz="2400" dirty="0"/>
              <a:t> valgfritt, + masteroppgave</a:t>
            </a:r>
            <a:br>
              <a:rPr lang="nb-NO" sz="2400" dirty="0"/>
            </a:br>
            <a:r>
              <a:rPr lang="nb-NO" sz="2000" dirty="0"/>
              <a:t>- Valgfrie: Bl.a. </a:t>
            </a:r>
            <a:r>
              <a:rPr lang="nb-NO" sz="2000" dirty="0" err="1"/>
              <a:t>praksisemne</a:t>
            </a:r>
            <a:r>
              <a:rPr lang="nb-NO" sz="2000" dirty="0"/>
              <a:t>, offentlig økonomi og skatt; datavitenskap; </a:t>
            </a:r>
            <a:r>
              <a:rPr lang="nb-NO" sz="2000" dirty="0" err="1"/>
              <a:t>atferdsøkonomi</a:t>
            </a:r>
            <a:r>
              <a:rPr lang="nb-NO" sz="2000" dirty="0"/>
              <a:t>; pengepolitikk; miljø; utvikling; politisk økonomi; økonomisk historie og ulikhet</a:t>
            </a:r>
            <a:br>
              <a:rPr lang="nb-NO" sz="2400" dirty="0"/>
            </a:br>
            <a:r>
              <a:rPr lang="nb-NO" sz="2400" dirty="0"/>
              <a:t>- For eksempel:</a:t>
            </a:r>
            <a:br>
              <a:rPr lang="en-US" sz="1400" dirty="0"/>
            </a:br>
            <a:r>
              <a:rPr lang="en-US" sz="1800" dirty="0"/>
              <a:t>	- </a:t>
            </a:r>
            <a:r>
              <a:rPr lang="en-US" sz="1800" dirty="0" err="1">
                <a:solidFill>
                  <a:srgbClr val="00B050"/>
                </a:solidFill>
              </a:rPr>
              <a:t>Velg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atferdsøkonomi</a:t>
            </a:r>
            <a:r>
              <a:rPr lang="en-US" sz="1800" dirty="0">
                <a:solidFill>
                  <a:srgbClr val="00B050"/>
                </a:solidFill>
              </a:rPr>
              <a:t>, </a:t>
            </a:r>
            <a:r>
              <a:rPr lang="en-US" sz="1800" dirty="0" err="1">
                <a:solidFill>
                  <a:srgbClr val="00B050"/>
                </a:solidFill>
              </a:rPr>
              <a:t>miljøøkonomi</a:t>
            </a:r>
            <a:r>
              <a:rPr lang="en-US" sz="1800" dirty="0">
                <a:solidFill>
                  <a:srgbClr val="00B050"/>
                </a:solidFill>
              </a:rPr>
              <a:t>, </a:t>
            </a:r>
            <a:r>
              <a:rPr lang="en-US" sz="1800" dirty="0" err="1">
                <a:solidFill>
                  <a:srgbClr val="00B050"/>
                </a:solidFill>
              </a:rPr>
              <a:t>ressursøkonomi</a:t>
            </a:r>
            <a:r>
              <a:rPr lang="en-US" sz="1800" dirty="0">
                <a:solidFill>
                  <a:srgbClr val="00B050"/>
                </a:solidFill>
              </a:rPr>
              <a:t>, </a:t>
            </a:r>
            <a:r>
              <a:rPr lang="en-US" sz="1800" dirty="0" err="1">
                <a:solidFill>
                  <a:srgbClr val="00B050"/>
                </a:solidFill>
              </a:rPr>
              <a:t>utviklingsøkonomi</a:t>
            </a:r>
            <a:r>
              <a:rPr lang="en-US" sz="1800" dirty="0">
                <a:solidFill>
                  <a:srgbClr val="00B050"/>
                </a:solidFill>
              </a:rPr>
              <a:t>, </a:t>
            </a:r>
            <a:r>
              <a:rPr lang="nb-NO" sz="1800" dirty="0">
                <a:solidFill>
                  <a:srgbClr val="00B050"/>
                </a:solidFill>
              </a:rPr>
              <a:t>økonomisk historie og ulikhet; skriv master om miljønormer</a:t>
            </a:r>
            <a:br>
              <a:rPr lang="nb-NO" sz="1800" dirty="0"/>
            </a:br>
            <a:r>
              <a:rPr lang="nb-NO" sz="1800" dirty="0"/>
              <a:t>	- </a:t>
            </a:r>
            <a:r>
              <a:rPr lang="nb-NO" sz="1800" dirty="0">
                <a:solidFill>
                  <a:schemeClr val="accent5">
                    <a:lumMod val="50000"/>
                  </a:schemeClr>
                </a:solidFill>
              </a:rPr>
              <a:t>Velg datavitenskap, finans, bankøkonomi,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internasjonal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makro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nb-NO" sz="1800" dirty="0">
                <a:solidFill>
                  <a:schemeClr val="accent5">
                    <a:lumMod val="50000"/>
                  </a:schemeClr>
                </a:solidFill>
              </a:rPr>
              <a:t>ekstra statistikkfag, skriv master om bankenes rolle i kriser i Norge</a:t>
            </a:r>
            <a:br>
              <a:rPr lang="en-US" sz="1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800" dirty="0"/>
              <a:t>	- </a:t>
            </a:r>
            <a:r>
              <a:rPr lang="en-US" sz="1800" dirty="0" err="1">
                <a:solidFill>
                  <a:srgbClr val="FF0000"/>
                </a:solidFill>
              </a:rPr>
              <a:t>Velg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arbeidsmarkedsøkonomi</a:t>
            </a:r>
            <a:r>
              <a:rPr lang="en-US" sz="1800" dirty="0">
                <a:solidFill>
                  <a:srgbClr val="FF0000"/>
                </a:solidFill>
              </a:rPr>
              <a:t>, </a:t>
            </a:r>
            <a:r>
              <a:rPr lang="en-US" sz="1800" dirty="0" err="1">
                <a:solidFill>
                  <a:srgbClr val="FF0000"/>
                </a:solidFill>
              </a:rPr>
              <a:t>offentlig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økonomi</a:t>
            </a:r>
            <a:r>
              <a:rPr lang="en-US" sz="1800" dirty="0">
                <a:solidFill>
                  <a:srgbClr val="FF0000"/>
                </a:solidFill>
              </a:rPr>
              <a:t>, </a:t>
            </a:r>
            <a:r>
              <a:rPr lang="en-US" sz="1800" dirty="0" err="1">
                <a:solidFill>
                  <a:srgbClr val="FF0000"/>
                </a:solidFill>
              </a:rPr>
              <a:t>politisk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økonomi</a:t>
            </a:r>
            <a:r>
              <a:rPr lang="en-US" sz="1800" dirty="0">
                <a:solidFill>
                  <a:srgbClr val="FF0000"/>
                </a:solidFill>
              </a:rPr>
              <a:t>, </a:t>
            </a:r>
            <a:r>
              <a:rPr lang="nb-NO" sz="1800" dirty="0">
                <a:solidFill>
                  <a:srgbClr val="FF0000"/>
                </a:solidFill>
              </a:rPr>
              <a:t>internasjonal handel, </a:t>
            </a:r>
            <a:r>
              <a:rPr lang="en-US" sz="1800" dirty="0" err="1">
                <a:solidFill>
                  <a:srgbClr val="FF0000"/>
                </a:solidFill>
              </a:rPr>
              <a:t>praksisemne</a:t>
            </a:r>
            <a:r>
              <a:rPr lang="en-US" sz="1800" dirty="0">
                <a:solidFill>
                  <a:srgbClr val="FF0000"/>
                </a:solidFill>
              </a:rPr>
              <a:t>, </a:t>
            </a:r>
            <a:r>
              <a:rPr lang="en-US" sz="1800" dirty="0" err="1">
                <a:solidFill>
                  <a:srgbClr val="FF0000"/>
                </a:solidFill>
              </a:rPr>
              <a:t>skriv</a:t>
            </a:r>
            <a:r>
              <a:rPr lang="en-US" sz="1800" dirty="0">
                <a:solidFill>
                  <a:srgbClr val="FF0000"/>
                </a:solidFill>
              </a:rPr>
              <a:t> master om </a:t>
            </a:r>
            <a:r>
              <a:rPr lang="en-US" sz="1800" dirty="0" err="1">
                <a:solidFill>
                  <a:srgbClr val="FF0000"/>
                </a:solidFill>
              </a:rPr>
              <a:t>norsk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fagbevegelse</a:t>
            </a:r>
            <a:br>
              <a:rPr lang="en-US" sz="1800" dirty="0"/>
            </a:br>
            <a:r>
              <a:rPr lang="en-US" sz="1800" dirty="0"/>
              <a:t>	</a:t>
            </a:r>
            <a:br>
              <a:rPr lang="en-US" sz="1800" dirty="0"/>
            </a:br>
            <a:r>
              <a:rPr lang="en-US" sz="1800" dirty="0"/>
              <a:t>	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24361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398790" y="320991"/>
            <a:ext cx="9506333" cy="850555"/>
          </a:xfrm>
        </p:spPr>
        <p:txBody>
          <a:bodyPr/>
          <a:lstStyle/>
          <a:p>
            <a:r>
              <a:rPr lang="nb-NO" dirty="0"/>
              <a:t>Hvordan velge?</a:t>
            </a:r>
            <a:endParaRPr lang="en-US" dirty="0"/>
          </a:p>
        </p:txBody>
      </p:sp>
      <p:graphicFrame>
        <p:nvGraphicFramePr>
          <p:cNvPr id="18" name="Plassholder for innhold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3558559"/>
              </p:ext>
            </p:extLst>
          </p:nvPr>
        </p:nvGraphicFramePr>
        <p:xfrm>
          <a:off x="1347326" y="1182368"/>
          <a:ext cx="9497347" cy="5098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51A5D-1B6D-BA45-A176-DE2DC6E2E02C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9" name="TekstSylinder 18"/>
          <p:cNvSpPr txBox="1"/>
          <p:nvPr/>
        </p:nvSpPr>
        <p:spPr>
          <a:xfrm>
            <a:off x="8342650" y="1633817"/>
            <a:ext cx="207383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40" dirty="0"/>
              <a:t>Frivillige organisasjoner?</a:t>
            </a:r>
            <a:endParaRPr lang="en-US" sz="1440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7737783" y="2460535"/>
            <a:ext cx="1468963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 dirty="0"/>
              <a:t>Departementer?</a:t>
            </a:r>
            <a:endParaRPr lang="en-US" sz="1320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2727953" y="4907198"/>
            <a:ext cx="1901011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 dirty="0"/>
              <a:t>Konsulentselskaper?</a:t>
            </a:r>
            <a:endParaRPr lang="en-US" sz="1320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8645083" y="5416421"/>
            <a:ext cx="1296144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/>
              <a:t>Forskning?</a:t>
            </a:r>
            <a:endParaRPr lang="en-US" sz="1320"/>
          </a:p>
        </p:txBody>
      </p:sp>
      <p:sp>
        <p:nvSpPr>
          <p:cNvPr id="24" name="TekstSylinder 23"/>
          <p:cNvSpPr txBox="1"/>
          <p:nvPr/>
        </p:nvSpPr>
        <p:spPr>
          <a:xfrm>
            <a:off x="7910602" y="5054931"/>
            <a:ext cx="1468963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/>
              <a:t>Utdanning?</a:t>
            </a:r>
            <a:endParaRPr lang="en-US" sz="1320"/>
          </a:p>
        </p:txBody>
      </p:sp>
      <p:sp>
        <p:nvSpPr>
          <p:cNvPr id="25" name="TekstSylinder 24"/>
          <p:cNvSpPr txBox="1"/>
          <p:nvPr/>
        </p:nvSpPr>
        <p:spPr>
          <a:xfrm>
            <a:off x="2324960" y="2054567"/>
            <a:ext cx="207383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 dirty="0"/>
              <a:t>Organisasjonsutvikling?</a:t>
            </a:r>
            <a:endParaRPr lang="en-US" sz="1320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2839833" y="2589990"/>
            <a:ext cx="207383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 dirty="0"/>
              <a:t>Personaladministrasjon?</a:t>
            </a:r>
            <a:endParaRPr lang="en-US" sz="1320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2493953" y="5350397"/>
            <a:ext cx="1123325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 dirty="0"/>
              <a:t>Ledelse?</a:t>
            </a:r>
            <a:endParaRPr lang="en-US" sz="1320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7260601" y="4759465"/>
            <a:ext cx="691277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20" dirty="0"/>
              <a:t>HR?</a:t>
            </a:r>
            <a:endParaRPr lang="en-US" sz="1320" dirty="0"/>
          </a:p>
        </p:txBody>
      </p:sp>
    </p:spTree>
    <p:extLst>
      <p:ext uri="{BB962C8B-B14F-4D97-AF65-F5344CB8AC3E}">
        <p14:creationId xmlns:p14="http://schemas.microsoft.com/office/powerpoint/2010/main" val="2921380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5F6B7B5F-4BE0-6799-9E2D-34FC680E05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D28058E7-9735-5BB7-6855-FC8F8B58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81" y="2466454"/>
            <a:ext cx="10424620" cy="1325563"/>
          </a:xfrm>
        </p:spPr>
        <p:txBody>
          <a:bodyPr/>
          <a:lstStyle/>
          <a:p>
            <a:r>
              <a:rPr lang="en-US" sz="6000" b="1" dirty="0" err="1"/>
              <a:t>Fordypningen</a:t>
            </a:r>
            <a:r>
              <a:rPr lang="en-US" sz="6000" b="1" dirty="0"/>
              <a:t> </a:t>
            </a:r>
            <a:r>
              <a:rPr lang="en-US" sz="6000" b="1" dirty="0" err="1"/>
              <a:t>i</a:t>
            </a:r>
            <a:r>
              <a:rPr lang="en-US" sz="6000" b="1" dirty="0"/>
              <a:t> </a:t>
            </a:r>
            <a:r>
              <a:rPr lang="en-US" sz="6000" b="1" dirty="0" err="1"/>
              <a:t>samfunnsøkonomi</a:t>
            </a:r>
            <a:endParaRPr lang="en-US" sz="6000" b="1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648870C-D494-19A0-C643-C04061E83AE0}"/>
              </a:ext>
            </a:extLst>
          </p:cNvPr>
          <p:cNvSpPr txBox="1"/>
          <p:nvPr/>
        </p:nvSpPr>
        <p:spPr>
          <a:xfrm>
            <a:off x="1141481" y="4320540"/>
            <a:ext cx="755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Maria 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6416510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1">
            <a:extLst>
              <a:ext uri="{FF2B5EF4-FFF2-40B4-BE49-F238E27FC236}">
                <a16:creationId xmlns:a16="http://schemas.microsoft.com/office/drawing/2014/main" id="{5F6B7B5F-4BE0-6799-9E2D-34FC680E05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D28058E7-9735-5BB7-6855-FC8F8B580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81" y="2466454"/>
            <a:ext cx="10424620" cy="1325563"/>
          </a:xfrm>
        </p:spPr>
        <p:txBody>
          <a:bodyPr/>
          <a:lstStyle/>
          <a:p>
            <a:r>
              <a:rPr lang="en-US" sz="6000" b="1" dirty="0"/>
              <a:t>Master in Economics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648870C-D494-19A0-C643-C04061E83AE0}"/>
              </a:ext>
            </a:extLst>
          </p:cNvPr>
          <p:cNvSpPr txBox="1"/>
          <p:nvPr/>
        </p:nvSpPr>
        <p:spPr>
          <a:xfrm>
            <a:off x="1061471" y="3792017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Nora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648276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02C1E11-C290-80EC-CA1A-AC08E3075D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9569E-9141-2256-A76A-0537FA3AC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A7FF331-E34C-135A-6294-11EC96354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263" y="962008"/>
            <a:ext cx="9144000" cy="1878763"/>
          </a:xfrm>
        </p:spPr>
        <p:txBody>
          <a:bodyPr/>
          <a:lstStyle/>
          <a:p>
            <a:r>
              <a:rPr lang="nb-NO" dirty="0"/>
              <a:t>Når må du velge?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368D98EF-2F04-EC18-756D-8ABFF2FB6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2263" y="3732575"/>
            <a:ext cx="9144000" cy="16557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For samfunnsøkonomisk fordypning: innen 4. semester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For alle andre: innen 5. semester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Gjøres som valg i din utdanningsplan i </a:t>
            </a:r>
            <a:r>
              <a:rPr lang="nb-NO" sz="2400" dirty="0" err="1"/>
              <a:t>Studentweb</a:t>
            </a:r>
            <a:r>
              <a:rPr lang="nb-NO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3142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BAAA80-EB28-EDA4-8B1A-69BC818E9B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C9362FC-52A1-43F8-AF06-E384F3CE14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Lurer du også på utveksling? </a:t>
            </a:r>
          </a:p>
        </p:txBody>
      </p:sp>
    </p:spTree>
    <p:extLst>
      <p:ext uri="{BB962C8B-B14F-4D97-AF65-F5344CB8AC3E}">
        <p14:creationId xmlns:p14="http://schemas.microsoft.com/office/powerpoint/2010/main" val="6363737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178E8CD-86A8-8226-E4FA-EBDF4318D8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1A2561-894D-7968-57ED-BAE4E464ED5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Alle fordypninger unntatt fordypning i offentlig administrasjon og ledelse krever litt ekstra planlegging </a:t>
            </a:r>
          </a:p>
          <a:p>
            <a:pPr marL="740734" lvl="1" indent="-342900">
              <a:buFont typeface="Arial" panose="020B0604020202020204" pitchFamily="34" charset="0"/>
              <a:buChar char="•"/>
            </a:pPr>
            <a:r>
              <a:rPr lang="nb-NO" dirty="0"/>
              <a:t>Men med god veiledning fra våre utvekslings-veiledere så ordner det seg!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Bruker ofte frie emner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Fordel å reise i 5. semester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Lurt å tenke på før veiledning: </a:t>
            </a:r>
          </a:p>
          <a:p>
            <a:pPr marL="740734" lvl="1" indent="-342900">
              <a:buFont typeface="Arial" panose="020B0604020202020204" pitchFamily="34" charset="0"/>
              <a:buChar char="•"/>
            </a:pPr>
            <a:r>
              <a:rPr lang="nb-NO" dirty="0"/>
              <a:t>Hvor ønsker du å dra?</a:t>
            </a:r>
          </a:p>
          <a:p>
            <a:pPr marL="740734" lvl="1" indent="-342900">
              <a:buFont typeface="Arial" panose="020B0604020202020204" pitchFamily="34" charset="0"/>
              <a:buChar char="•"/>
            </a:pPr>
            <a:r>
              <a:rPr lang="nb-NO" dirty="0"/>
              <a:t>Hvilke emner må du ta på utveksling?</a:t>
            </a:r>
          </a:p>
          <a:p>
            <a:pPr marL="740734" lvl="1" indent="-342900">
              <a:buFont typeface="Arial" panose="020B0604020202020204" pitchFamily="34" charset="0"/>
              <a:buChar char="•"/>
            </a:pPr>
            <a:r>
              <a:rPr lang="nb-NO" dirty="0"/>
              <a:t>Finnes mange muligheter! Sjekk </a:t>
            </a:r>
            <a:r>
              <a:rPr lang="nn-NO" dirty="0">
                <a:hlinkClick r:id="rId3"/>
              </a:rPr>
              <a:t>Utveksling - Universitetet i Oslo (uio.no)</a:t>
            </a:r>
            <a:endParaRPr lang="nb-NO" dirty="0"/>
          </a:p>
          <a:p>
            <a:pPr marL="397834" lvl="1" indent="0">
              <a:buNone/>
            </a:pP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5B85F0-EA48-B416-457B-CE019DED6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954CE241-FA16-2535-562E-09E57247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Alle kan dra på utveksling!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05FB01A-5953-3ADB-3D7A-447B10A06CE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/>
              <a:t>… noen fordypninger krever bare litt mere planlegging enn andre</a:t>
            </a:r>
          </a:p>
        </p:txBody>
      </p:sp>
    </p:spTree>
    <p:extLst>
      <p:ext uri="{BB962C8B-B14F-4D97-AF65-F5344CB8AC3E}">
        <p14:creationId xmlns:p14="http://schemas.microsoft.com/office/powerpoint/2010/main" val="268809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A5F13-6E4B-5494-CFF5-C35EF50C7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890" y="163957"/>
            <a:ext cx="8351603" cy="2387600"/>
          </a:xfrm>
        </p:spPr>
        <p:txBody>
          <a:bodyPr/>
          <a:lstStyle/>
          <a:p>
            <a:r>
              <a:rPr lang="nb-NO" sz="4000" dirty="0"/>
              <a:t>	Veiledning</a:t>
            </a:r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D4B36F71-6D92-1C83-4E05-E0B744E0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666" y="871610"/>
            <a:ext cx="5075367" cy="192956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Via SV-info (chat, </a:t>
            </a:r>
            <a:r>
              <a:rPr lang="en-US" sz="2400" dirty="0" err="1"/>
              <a:t>telefon</a:t>
            </a:r>
            <a:r>
              <a:rPr lang="en-US" sz="2400" dirty="0"/>
              <a:t> og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skranken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Bruk </a:t>
            </a:r>
            <a:r>
              <a:rPr lang="en-US" sz="2400" dirty="0" err="1"/>
              <a:t>nettsidene</a:t>
            </a:r>
            <a:r>
              <a:rPr lang="en-US" sz="2400" dirty="0"/>
              <a:t>! 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BC07CDB-E80D-E01E-E023-1BDC5EEA3C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0C554A1-A987-3ECD-79A2-80B674E1376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4526284-E043-3AC7-9789-1BB76087C9B8}"/>
              </a:ext>
            </a:extLst>
          </p:cNvPr>
          <p:cNvSpPr/>
          <p:nvPr/>
        </p:nvSpPr>
        <p:spPr>
          <a:xfrm>
            <a:off x="565183" y="2922033"/>
            <a:ext cx="4712821" cy="28260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u="sng" dirty="0"/>
              <a:t>Generell veiledning: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nb-NO" sz="2400" dirty="0"/>
              <a:t>Oppbygging, emner, studieløp, tilrettelegging, studiehverdag osv.:</a:t>
            </a:r>
          </a:p>
          <a:p>
            <a:pPr algn="ctr"/>
            <a:endParaRPr lang="nb-NO" sz="2400" dirty="0"/>
          </a:p>
          <a:p>
            <a:pPr algn="ctr"/>
            <a:r>
              <a:rPr lang="nb-NO" sz="2400" dirty="0"/>
              <a:t>Studiekonsulent for OADM</a:t>
            </a:r>
          </a:p>
          <a:p>
            <a:pPr algn="ctr"/>
            <a:r>
              <a:rPr lang="nb-NO" sz="2400" dirty="0"/>
              <a:t>Silje Slatleim</a:t>
            </a:r>
          </a:p>
          <a:p>
            <a:pPr algn="ctr"/>
            <a:endParaRPr lang="nb-NO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DAA84F0-F044-5930-EED6-7B391B859A8E}"/>
              </a:ext>
            </a:extLst>
          </p:cNvPr>
          <p:cNvSpPr/>
          <p:nvPr/>
        </p:nvSpPr>
        <p:spPr>
          <a:xfrm>
            <a:off x="6908677" y="3853569"/>
            <a:ext cx="4584526" cy="2387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u="sng" dirty="0"/>
              <a:t>Utveksling: </a:t>
            </a:r>
          </a:p>
          <a:p>
            <a:pPr algn="ctr"/>
            <a:endParaRPr lang="nb-NO" sz="2400" dirty="0"/>
          </a:p>
          <a:p>
            <a:pPr algn="ctr"/>
            <a:r>
              <a:rPr lang="nb-NO" sz="2400" dirty="0"/>
              <a:t>Elin Kristine Nilsen,</a:t>
            </a:r>
          </a:p>
          <a:p>
            <a:pPr algn="ctr"/>
            <a:r>
              <a:rPr lang="nb-NO" sz="2400" dirty="0"/>
              <a:t>Utvekslingskoordinator på Institutt for statsvitenskap </a:t>
            </a:r>
          </a:p>
          <a:p>
            <a:pPr algn="ctr"/>
            <a:endParaRPr lang="nb-NO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A29A28F-515B-061B-8C84-63D665755796}"/>
              </a:ext>
            </a:extLst>
          </p:cNvPr>
          <p:cNvSpPr/>
          <p:nvPr/>
        </p:nvSpPr>
        <p:spPr>
          <a:xfrm>
            <a:off x="6908677" y="413571"/>
            <a:ext cx="4584526" cy="2387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u="sng" dirty="0"/>
              <a:t>Utveksling: </a:t>
            </a:r>
            <a:endParaRPr lang="nb-NO" sz="2400" dirty="0"/>
          </a:p>
          <a:p>
            <a:pPr algn="ctr"/>
            <a:endParaRPr lang="nb-NO" sz="2400" dirty="0"/>
          </a:p>
          <a:p>
            <a:pPr algn="ctr"/>
            <a:r>
              <a:rPr lang="nb-NO" sz="2400" dirty="0"/>
              <a:t>Tron Trondal, </a:t>
            </a:r>
          </a:p>
          <a:p>
            <a:pPr algn="ctr"/>
            <a:r>
              <a:rPr lang="nb-NO" sz="2400" dirty="0"/>
              <a:t>Internasjonal koordinator for SV-fakultetet  </a:t>
            </a:r>
          </a:p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03537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80F128F-2DA9-7423-0B7E-7E09DAE50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067" y="2138724"/>
            <a:ext cx="5075367" cy="2387600"/>
          </a:xfrm>
        </p:spPr>
        <p:txBody>
          <a:bodyPr/>
          <a:lstStyle/>
          <a:p>
            <a:r>
              <a:rPr lang="en-US" sz="5400">
                <a:cs typeface="Arial"/>
              </a:rPr>
              <a:t>Lurer du </a:t>
            </a:r>
            <a:r>
              <a:rPr lang="en-US" sz="5400" err="1">
                <a:cs typeface="Arial"/>
              </a:rPr>
              <a:t>på</a:t>
            </a:r>
            <a:r>
              <a:rPr lang="en-US" sz="5400">
                <a:cs typeface="Arial"/>
              </a:rPr>
              <a:t> å ta master </a:t>
            </a:r>
            <a:r>
              <a:rPr lang="en-US" sz="5400" err="1">
                <a:cs typeface="Arial"/>
              </a:rPr>
              <a:t>og</a:t>
            </a:r>
            <a:r>
              <a:rPr lang="en-US" sz="5400">
                <a:cs typeface="Arial"/>
              </a:rPr>
              <a:t>? </a:t>
            </a:r>
            <a:endParaRPr lang="nb-NO" sz="4800">
              <a:cs typeface="Arial"/>
            </a:endParaRP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A2500EB5-9EB3-3932-B65D-1D92E03DDF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Content Placeholder 7">
            <a:extLst>
              <a:ext uri="{FF2B5EF4-FFF2-40B4-BE49-F238E27FC236}">
                <a16:creationId xmlns:a16="http://schemas.microsoft.com/office/drawing/2014/main" id="{4CF33A40-D33B-EE39-0A76-084C6C12A3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6966" y="952500"/>
            <a:ext cx="5982120" cy="6858000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800" dirty="0" err="1">
                <a:cs typeface="Arial"/>
              </a:rPr>
              <a:t>Sosiologi</a:t>
            </a:r>
            <a:r>
              <a:rPr lang="en-US" sz="2800" dirty="0">
                <a:cs typeface="Arial"/>
              </a:rPr>
              <a:t> = master I </a:t>
            </a:r>
            <a:r>
              <a:rPr lang="en-US" sz="2800" dirty="0" err="1">
                <a:cs typeface="Arial"/>
                <a:hlinkClick r:id="rId3"/>
              </a:rPr>
              <a:t>sosiologi</a:t>
            </a:r>
            <a:endParaRPr lang="nb-NO" sz="2800" dirty="0"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800" dirty="0" err="1">
                <a:cs typeface="Arial"/>
              </a:rPr>
              <a:t>Statsvitenskap</a:t>
            </a:r>
            <a:r>
              <a:rPr lang="en-US" sz="2800" dirty="0">
                <a:cs typeface="Arial"/>
              </a:rPr>
              <a:t> = master I </a:t>
            </a:r>
            <a:r>
              <a:rPr lang="en-US" sz="2800" dirty="0" err="1">
                <a:cs typeface="Arial"/>
                <a:hlinkClick r:id="rId4"/>
              </a:rPr>
              <a:t>statsvitenskap</a:t>
            </a:r>
            <a:endParaRPr lang="en-US" sz="2800" dirty="0"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800" dirty="0" err="1">
                <a:cs typeface="Arial"/>
              </a:rPr>
              <a:t>Samfunnsøkonomi</a:t>
            </a:r>
            <a:r>
              <a:rPr lang="en-US" sz="2800" dirty="0">
                <a:cs typeface="Arial"/>
              </a:rPr>
              <a:t> = master I </a:t>
            </a:r>
            <a:r>
              <a:rPr lang="en-US" sz="2800" dirty="0">
                <a:cs typeface="Arial"/>
                <a:hlinkClick r:id="rId5"/>
              </a:rPr>
              <a:t>economics</a:t>
            </a:r>
            <a:endParaRPr lang="en-US" sz="2800" dirty="0">
              <a:cs typeface="Arial"/>
            </a:endParaRP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800" dirty="0" err="1">
                <a:cs typeface="Arial"/>
              </a:rPr>
              <a:t>Forvaltningsinformatikk</a:t>
            </a:r>
            <a:r>
              <a:rPr lang="en-US" sz="2800" dirty="0">
                <a:cs typeface="Arial"/>
              </a:rPr>
              <a:t> = master I </a:t>
            </a:r>
            <a:r>
              <a:rPr lang="en-US" sz="2800" dirty="0" err="1">
                <a:cs typeface="Arial"/>
                <a:hlinkClick r:id="rId6"/>
              </a:rPr>
              <a:t>forvaltningsinformatikk</a:t>
            </a:r>
            <a:r>
              <a:rPr lang="en-US" sz="2800" dirty="0">
                <a:cs typeface="Arial"/>
              </a:rPr>
              <a:t> 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2800" dirty="0">
                <a:cs typeface="Arial"/>
              </a:rPr>
              <a:t>Offentlig administrasjon og ledelse = </a:t>
            </a:r>
            <a:r>
              <a:rPr lang="en-US" sz="2800" dirty="0" err="1">
                <a:cs typeface="Arial"/>
              </a:rPr>
              <a:t>tverrfaglige</a:t>
            </a:r>
            <a:r>
              <a:rPr lang="en-US" sz="2800" dirty="0">
                <a:cs typeface="Arial"/>
              </a:rPr>
              <a:t> </a:t>
            </a:r>
            <a:r>
              <a:rPr lang="en-US" sz="2800" dirty="0" err="1">
                <a:cs typeface="Arial"/>
              </a:rPr>
              <a:t>masterprogram</a:t>
            </a:r>
            <a:r>
              <a:rPr lang="en-US" sz="2800" dirty="0">
                <a:cs typeface="Arial"/>
              </a:rPr>
              <a:t> </a:t>
            </a:r>
          </a:p>
          <a:p>
            <a:pPr marL="0" indent="0"/>
            <a:r>
              <a:rPr lang="en-US" sz="2800" dirty="0">
                <a:cs typeface="Arial"/>
              </a:rPr>
              <a:t>…. og masse </a:t>
            </a:r>
            <a:r>
              <a:rPr lang="en-US" sz="2800" dirty="0" err="1">
                <a:cs typeface="Arial"/>
              </a:rPr>
              <a:t>andre</a:t>
            </a:r>
            <a:r>
              <a:rPr lang="en-US" sz="2800" dirty="0">
                <a:cs typeface="Arial"/>
              </a:rPr>
              <a:t> </a:t>
            </a:r>
            <a:r>
              <a:rPr lang="en-US" sz="2800" dirty="0" err="1">
                <a:cs typeface="Arial"/>
              </a:rPr>
              <a:t>masterprogram</a:t>
            </a:r>
            <a:r>
              <a:rPr lang="en-US" sz="2800" dirty="0">
                <a:cs typeface="Arial"/>
              </a:rPr>
              <a:t>! </a:t>
            </a:r>
          </a:p>
        </p:txBody>
      </p:sp>
      <p:sp>
        <p:nvSpPr>
          <p:cNvPr id="2" name="Plassholder for lysbildenummer 1" hidden="1">
            <a:extLst>
              <a:ext uri="{FF2B5EF4-FFF2-40B4-BE49-F238E27FC236}">
                <a16:creationId xmlns:a16="http://schemas.microsoft.com/office/drawing/2014/main" id="{2F5ECF94-D593-DFA2-FD72-EF87509639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71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AC51A5D-1B6D-BA45-A176-DE2DC6E2E02C}" type="slidenum">
              <a:rPr lang="en-US" smtClean="0"/>
              <a:pPr>
                <a:spcAft>
                  <a:spcPts val="600"/>
                </a:spcAft>
                <a:defRPr/>
              </a:pPr>
              <a:t>51</a:t>
            </a:fld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 anchor="t">
            <a:normAutofit/>
          </a:bodyPr>
          <a:lstStyle/>
          <a:p>
            <a:r>
              <a:rPr lang="nb-NO" dirty="0">
                <a:hlinkClick r:id="rId2"/>
              </a:rPr>
              <a:t>Tverrfaglige mastere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type="body" sz="quarter" idx="13"/>
          </p:nvPr>
        </p:nvSpPr>
        <p:spPr>
          <a:xfrm>
            <a:off x="5992034" y="229347"/>
            <a:ext cx="5863168" cy="6541323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hlinkClick r:id="rId3"/>
              </a:rPr>
              <a:t>Organisasjon</a:t>
            </a:r>
            <a:r>
              <a:rPr lang="en-US" sz="2000" dirty="0">
                <a:hlinkClick r:id="rId3"/>
              </a:rPr>
              <a:t>, ledelse og </a:t>
            </a:r>
            <a:r>
              <a:rPr lang="en-US" sz="2000" dirty="0" err="1">
                <a:hlinkClick r:id="rId3"/>
              </a:rPr>
              <a:t>arbeid</a:t>
            </a:r>
            <a:r>
              <a:rPr lang="en-US" sz="2000" dirty="0"/>
              <a:t>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4"/>
              </a:rPr>
              <a:t>ESST - Society, Science and Technology in Europe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hlinkClick r:id="rId5"/>
              </a:rPr>
              <a:t>Teknologi</a:t>
            </a:r>
            <a:r>
              <a:rPr lang="en-US" sz="2000" dirty="0">
                <a:hlinkClick r:id="rId5"/>
              </a:rPr>
              <a:t>, </a:t>
            </a:r>
            <a:r>
              <a:rPr lang="en-US" sz="2000" dirty="0" err="1">
                <a:hlinkClick r:id="rId5"/>
              </a:rPr>
              <a:t>innovasjon</a:t>
            </a:r>
            <a:r>
              <a:rPr lang="en-US" sz="2000" dirty="0">
                <a:hlinkClick r:id="rId5"/>
              </a:rPr>
              <a:t> og </a:t>
            </a:r>
            <a:r>
              <a:rPr lang="en-US" sz="2000" dirty="0" err="1">
                <a:hlinkClick r:id="rId5"/>
              </a:rPr>
              <a:t>kunnskap</a:t>
            </a:r>
            <a:r>
              <a:rPr lang="en-US" sz="2000" dirty="0">
                <a:hlinkClick r:id="rId5"/>
              </a:rPr>
              <a:t> 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6"/>
              </a:rPr>
              <a:t>Theory and Practice of Human Rights</a:t>
            </a:r>
            <a:r>
              <a:rPr lang="en-US" sz="2000" dirty="0"/>
              <a:t>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7"/>
              </a:rPr>
              <a:t>Health Economics, Policy and Management</a:t>
            </a:r>
            <a:r>
              <a:rPr lang="en-US" sz="2000" dirty="0"/>
              <a:t>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8"/>
              </a:rPr>
              <a:t>European Master in Health Economics and Management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9"/>
              </a:rPr>
              <a:t>Education 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hlinkClick r:id="rId10"/>
              </a:rPr>
              <a:t>Rettssosiologi</a:t>
            </a:r>
            <a:r>
              <a:rPr lang="en-US" sz="2000" dirty="0"/>
              <a:t> med </a:t>
            </a:r>
            <a:r>
              <a:rPr lang="en-US" sz="2000" dirty="0" err="1"/>
              <a:t>fordypning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statsvitenskap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sosiologi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11"/>
              </a:rPr>
              <a:t>Peace and Conflict Studies</a:t>
            </a:r>
            <a:r>
              <a:rPr lang="en-US" sz="2000" dirty="0"/>
              <a:t> med </a:t>
            </a:r>
            <a:r>
              <a:rPr lang="en-US" sz="2000" dirty="0" err="1"/>
              <a:t>fordypning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statsvitenskap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12"/>
              </a:rPr>
              <a:t>Development, Environment and Cultural Change </a:t>
            </a:r>
            <a:endParaRPr lang="en-US" sz="20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hlinkClick r:id="rId13"/>
              </a:rPr>
              <a:t>Politisk</a:t>
            </a:r>
            <a:r>
              <a:rPr lang="en-US" sz="2000" dirty="0">
                <a:hlinkClick r:id="rId13"/>
              </a:rPr>
              <a:t> </a:t>
            </a:r>
            <a:r>
              <a:rPr lang="en-US" sz="2000" dirty="0" err="1">
                <a:hlinkClick r:id="rId13"/>
              </a:rPr>
              <a:t>kommunikasjon</a:t>
            </a:r>
            <a:r>
              <a:rPr lang="en-US" sz="2000" dirty="0">
                <a:hlinkClick r:id="rId13"/>
              </a:rPr>
              <a:t> </a:t>
            </a:r>
            <a:r>
              <a:rPr lang="en-US" sz="2000" dirty="0"/>
              <a:t>med </a:t>
            </a:r>
            <a:r>
              <a:rPr lang="en-US" sz="2000" dirty="0" err="1"/>
              <a:t>fordypning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statsvitenskap</a:t>
            </a: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72984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3b00a67f-9791-437e-b702-303a706ea042"/>
    <ds:schemaRef ds:uri="7dc3d6ed-56f1-49b6-b310-0ff680cfe62a"/>
    <ds:schemaRef ds:uri="e5e35b8c-bb2a-40e7-acd7-beed1d1f14b8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C72580FF-7F01-4AAE-8F7B-56E7B47502DC}">
  <ds:schemaRefs>
    <ds:schemaRef ds:uri="45a9c032-1c21-4297-bc4a-1b0e359a6c15"/>
    <ds:schemaRef ds:uri="e5e35b8c-bb2a-40e7-acd7-beed1d1f14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2481</TotalTime>
  <Words>2359</Words>
  <Application>Microsoft Office PowerPoint</Application>
  <PresentationFormat>Widescreen</PresentationFormat>
  <Paragraphs>378</Paragraphs>
  <Slides>51</Slides>
  <Notes>27</Notes>
  <HiddenSlides>0</HiddenSlides>
  <MMClips>1</MMClips>
  <ScaleCrop>false</ScaleCrop>
  <HeadingPairs>
    <vt:vector size="8" baseType="variant">
      <vt:variant>
        <vt:lpstr>Brukte skrifter</vt:lpstr>
      </vt:variant>
      <vt:variant>
        <vt:i4>10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51</vt:i4>
      </vt:variant>
    </vt:vector>
  </HeadingPairs>
  <TitlesOfParts>
    <vt:vector size="63" baseType="lpstr">
      <vt:lpstr>Abadi Extra Light</vt:lpstr>
      <vt:lpstr>Arial</vt:lpstr>
      <vt:lpstr>Arial, sans-serif</vt:lpstr>
      <vt:lpstr>Arial,Sans-Serif</vt:lpstr>
      <vt:lpstr>Calibri</vt:lpstr>
      <vt:lpstr>Helvetica</vt:lpstr>
      <vt:lpstr>Lucida Calligraphy</vt:lpstr>
      <vt:lpstr>Systemfont normal</vt:lpstr>
      <vt:lpstr>Times New Roman</vt:lpstr>
      <vt:lpstr>Wingdings</vt:lpstr>
      <vt:lpstr>Office-tema</vt:lpstr>
      <vt:lpstr>think-cell Slide</vt:lpstr>
      <vt:lpstr>Velkommen til fordypningsseminar!</vt:lpstr>
      <vt:lpstr>PowerPoint-presentasjon</vt:lpstr>
      <vt:lpstr>Dere kan velge mellom fem ulike fordypninger</vt:lpstr>
      <vt:lpstr>Fordypning i statsvitenskap</vt:lpstr>
      <vt:lpstr>PowerPoint-presentasjon</vt:lpstr>
      <vt:lpstr>Studiet lærer deg å beskrive, forklare og vurdere politiske prosesser og institusjoner. Du lærer om politikk på nasjonalt og internasjonalt nivå, og om hvordan individer, grupper og stater opptrer i politikken. </vt:lpstr>
      <vt:lpstr>Fordypningen i statsvitenskap</vt:lpstr>
      <vt:lpstr>Statsvitenskap </vt:lpstr>
      <vt:lpstr>STATSVITENSKAP = POTETFAG</vt:lpstr>
      <vt:lpstr>Potet har en nøytral og behagelig smak, som gjør at den passer som tilbehør til de fleste matretter</vt:lpstr>
      <vt:lpstr>Spis poteten kokt, stekt, bakt, stuet, i supper og gryteretter, i salater og omeletter.</vt:lpstr>
      <vt:lpstr>Den står også fint på egne ben, for eksempel som en deilig tapasrett, eller potet på pinne som garantert blir barnas favoritt.</vt:lpstr>
      <vt:lpstr>FORDYP DEG I STATSVITENSKAP</vt:lpstr>
      <vt:lpstr>Fordypning i sosiologi      </vt:lpstr>
      <vt:lpstr>Fordypning i sosiologi  Det mest sentrale sosgeo-miljø i Norge og også høyt rangert internasjonalt  Forsker på alt fra by og regioner, klima og miljø, immigrasjon, sosial ulikhet, arbeidsliv, Institusjoner og organisasjoner. </vt:lpstr>
      <vt:lpstr>PowerPoint-presentasjon</vt:lpstr>
      <vt:lpstr>Du kan for eksempel spesialisere deg i: </vt:lpstr>
      <vt:lpstr>PowerPoint-presentasjon</vt:lpstr>
      <vt:lpstr>Kort om OLA</vt:lpstr>
      <vt:lpstr>Rekruttering</vt:lpstr>
      <vt:lpstr>SVPRO4000 Prosjektforum</vt:lpstr>
      <vt:lpstr>OLA – 2 årig studieløp</vt:lpstr>
      <vt:lpstr>Faglige fordypninger  – fra flerfaglighet til integrert tverrfaglighet</vt:lpstr>
      <vt:lpstr>Master i organisasjon, ledelse og arbeid</vt:lpstr>
      <vt:lpstr>Fordypning i Forvaltningsinformatikk på OADM og masterstudiet i Forvaltningsinformatikk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PAUSE</vt:lpstr>
      <vt:lpstr>Fordypning i offentlig administrasjon og ledelse </vt:lpstr>
      <vt:lpstr>PowerPoint-presentasjon</vt:lpstr>
      <vt:lpstr>PowerPoint-presentasjon</vt:lpstr>
      <vt:lpstr>Generell offadm fordypning</vt:lpstr>
      <vt:lpstr>PowerPoint-presentasjon</vt:lpstr>
      <vt:lpstr>SAMFUNNSØKONOMI</vt:lpstr>
      <vt:lpstr>PowerPoint-presentasjon</vt:lpstr>
      <vt:lpstr>PowerPoint-presentasjon</vt:lpstr>
      <vt:lpstr>Master: stor frihet til å velge kurs og spesialisere seg - 40 sp obligatoriske emner, 50 sp valgfritt, + masteroppgave - Valgfrie: Bl.a. praksisemne, offentlig økonomi og skatt; datavitenskap; atferdsøkonomi; pengepolitikk; miljø; utvikling; politisk økonomi; økonomisk historie og ulikhet - For eksempel:  - Velg atferdsøkonomi, miljøøkonomi, ressursøkonomi, utviklingsøkonomi, økonomisk historie og ulikhet; skriv master om miljønormer  - Velg datavitenskap, finans, bankøkonomi, internasjonal makro, ekstra statistikkfag, skriv master om bankenes rolle i kriser i Norge  - Velg arbeidsmarkedsøkonomi, offentlig økonomi, politisk økonomi, internasjonal handel, praksisemne, skriv master om norsk fagbevegelse    </vt:lpstr>
      <vt:lpstr>Hvordan velge?</vt:lpstr>
      <vt:lpstr>Fordypningen i samfunnsøkonomi</vt:lpstr>
      <vt:lpstr>Master in Economics</vt:lpstr>
      <vt:lpstr>Når må du velge? </vt:lpstr>
      <vt:lpstr>Lurer du også på utveksling? </vt:lpstr>
      <vt:lpstr>Alle kan dra på utveksling! </vt:lpstr>
      <vt:lpstr> Veiledning</vt:lpstr>
      <vt:lpstr>Lurer du på å ta master og? </vt:lpstr>
      <vt:lpstr>Tverrfaglige mastere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fordypningsseminar på bachelorprogrammet</dc:title>
  <dc:creator>Lærke Ajaaja Madsen Otzen</dc:creator>
  <cp:lastModifiedBy>Silje Agnete Slatleim</cp:lastModifiedBy>
  <cp:revision>25</cp:revision>
  <dcterms:created xsi:type="dcterms:W3CDTF">2024-04-05T11:09:20Z</dcterms:created>
  <dcterms:modified xsi:type="dcterms:W3CDTF">2025-04-10T09:49:45Z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