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7" autoAdjust="0"/>
    <p:restoredTop sz="94660"/>
  </p:normalViewPr>
  <p:slideViewPr>
    <p:cSldViewPr snapToGrid="0">
      <p:cViewPr>
        <p:scale>
          <a:sx n="103" d="100"/>
          <a:sy n="103" d="100"/>
        </p:scale>
        <p:origin x="138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A56C1-4558-40E8-9448-AE77E00857C9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ACCC1-F1B8-411E-BA1A-B777299658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2336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/>
              <a:t>Liten nedgang i 1. </a:t>
            </a:r>
            <a:r>
              <a:rPr lang="nb-NO" dirty="0" err="1"/>
              <a:t>pri</a:t>
            </a: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Fint oppmøte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ACCC1-F1B8-411E-BA1A-B7772996581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2718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Grei poenggrense for OADM fortsatt! 0,5 ned fra i fjor – men 5,0 er fortsatt høyt.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ACCC1-F1B8-411E-BA1A-B7772996581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0762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Poenggrenser ved opptak på SV-fakultetet, bachelor. </a:t>
            </a:r>
          </a:p>
          <a:p>
            <a:endParaRPr lang="nb-NO" dirty="0"/>
          </a:p>
          <a:p>
            <a:r>
              <a:rPr lang="nb-NO" dirty="0"/>
              <a:t>Poenggrensene ved opptak gir uttrykk for opptakskvalitet og konkurranse om studieplassene.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ACCC1-F1B8-411E-BA1A-B7772996581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9606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Laveste frafall første året i 2024!!!!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ACCC1-F1B8-411E-BA1A-B7772996581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4817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F19711-BA20-296F-D072-89BD56B02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E03B2AC-CFA4-1462-04D7-E0E66D6B7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42E6B5-A730-FE68-DED9-DE52A89B5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9156A-C1F6-48E7-99C7-8795151280F4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95C743-ED17-0F24-B13A-27E466562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042067E-9230-82D4-46D2-AD41C55A4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76D-DCFB-4D38-AF39-47749110192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0967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FA753F-A936-08F5-B67C-8E766BDF9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FD5220-3788-27E6-89F6-44EE33CB9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3D3EF1-AFDF-13C4-B2FD-9528105A6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9156A-C1F6-48E7-99C7-8795151280F4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37BE1E-BC62-88D3-1FBB-3773301A9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87E1AA-35F5-E8C6-F099-AB1EE8D79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76D-DCFB-4D38-AF39-47749110192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3940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C48C8A-BAA8-628E-B3FA-83BD19E0D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CB2B3B-31C8-DD59-F6F4-62395C6DA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EE8D1A-0269-A9C5-9A63-F7DDACEBF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9156A-C1F6-48E7-99C7-8795151280F4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9735FE-5987-6D2D-530B-23907D513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C9E5256-5907-EFE8-AA6F-5E4454A7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76D-DCFB-4D38-AF39-47749110192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6890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E1D2AE-6BA5-DB21-7AC6-8FE59630F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A83E78-D4FE-EB4B-13F4-9F1A4362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10E6DE7-70AA-711B-7AE5-506B90CB1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AA64052-8224-32D1-7B77-DD02E12D8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9156A-C1F6-48E7-99C7-8795151280F4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AC5AE33-6ECA-C80C-CD18-918E92790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54E5F6D-0053-C5C0-963F-51933ABD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76D-DCFB-4D38-AF39-47749110192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2580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D36759-1F68-AFA8-52E6-9AC313458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3F3326-F46D-BA60-8353-6AB9E59C8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0AE6EEF-BE30-F726-847A-53E24E232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153EF03-B907-84D6-75BD-73B1926C71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29A5C9D-4376-4805-92D4-4CDEBF9A43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25EFAD0-05E6-8BF9-DB6D-497D79D8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9156A-C1F6-48E7-99C7-8795151280F4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85779B3-53B8-CC87-4159-4BBD33ADF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4B43B89-1AA8-085C-FC3D-682DDD0C2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76D-DCFB-4D38-AF39-47749110192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5874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4D8FD5-5656-E047-179E-3206F269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2F162C6-96C9-666A-B37C-AA4A4E75A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9156A-C1F6-48E7-99C7-8795151280F4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8E82A7F-63AF-C81A-5FCE-8B84C6ACE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C704C92-85F5-6A6A-D232-4A5CEFA83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76D-DCFB-4D38-AF39-47749110192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7958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1CC118C-3B73-5BC4-C02D-5ABCD66AE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9156A-C1F6-48E7-99C7-8795151280F4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1107805-2C77-8A59-7848-D1BFAFA0D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EDAB2E7-C677-7DC5-D9EF-E91E230E3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76D-DCFB-4D38-AF39-47749110192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476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282F2C-0584-733C-D958-DD3993ABB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A26824-5A70-B626-15DB-6B970C7F4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86D377-152F-76F3-34B5-6F5B14E93F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12E4BD2-BA36-D436-2EA1-C49F80E3E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9156A-C1F6-48E7-99C7-8795151280F4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E7B8104-A556-8022-2B0A-58BCA1BFE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ECC07D8-8F10-8ABE-BD55-B3F4B9A7B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76D-DCFB-4D38-AF39-47749110192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026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1DA914-40D3-8C89-45AD-B9DA9407F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B8B5873-CDD4-5A68-BA0E-0B0D2F67BF2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7B48559-CC4F-C333-7282-23D271DE6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D47AC7C-A894-503E-7416-2BF6A393E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9156A-C1F6-48E7-99C7-8795151280F4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CA38CDF-F2A7-3CA7-F7B4-564DC526B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F6637B-3980-B71D-51E3-B3B524A19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76D-DCFB-4D38-AF39-47749110192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023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29D3C2-E1F2-ADD0-8543-0EBEDA2D2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47F683B-DE85-0970-309F-CF8DDC544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C87D937-425A-295F-ACBD-3A76DE9A1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9156A-C1F6-48E7-99C7-8795151280F4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6585365-6183-40A1-F687-D9E5FB1E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CB97E7-F498-D478-23EF-692519395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76D-DCFB-4D38-AF39-47749110192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75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3FA60F6-3E75-C081-1BE9-83A864E0AD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D0046F3-343B-A14B-9C05-84D464F67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A77341-760D-75AC-F8B8-2701D007B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9156A-C1F6-48E7-99C7-8795151280F4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7EA6EC-FA06-4FD9-9E31-F71DB0E7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313D5F-46FB-5892-93AE-D07E9C36F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7876D-DCFB-4D38-AF39-47749110192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6815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2AEE298-147C-5342-65AE-FE3380910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DF6DC27-8733-6916-CE4D-5B672966A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DB9F73-BF24-42EC-BCEC-0243827C8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79156A-C1F6-48E7-99C7-8795151280F4}" type="datetimeFigureOut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67B1CDA-8A40-3AAF-8174-36EE85B70B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296FF2F-7325-E76C-E463-3A04226308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57876D-DCFB-4D38-AF39-47749110192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050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0">
            <a:extLst>
              <a:ext uri="{FF2B5EF4-FFF2-40B4-BE49-F238E27FC236}">
                <a16:creationId xmlns:a16="http://schemas.microsoft.com/office/drawing/2014/main" id="{DFCA2118-59A2-4310-A4B2-F2CBA821E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A89DEE7-9888-5F9E-7575-34E6A9517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4" y="924914"/>
            <a:ext cx="12073005" cy="2957885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E7E29B45-28B6-6E51-98F2-D883A99FB159}"/>
              </a:ext>
            </a:extLst>
          </p:cNvPr>
          <p:cNvSpPr txBox="1"/>
          <p:nvPr/>
        </p:nvSpPr>
        <p:spPr>
          <a:xfrm>
            <a:off x="1026367" y="186612"/>
            <a:ext cx="10963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800" dirty="0"/>
              <a:t>Søker- og </a:t>
            </a:r>
            <a:r>
              <a:rPr lang="nb-NO" sz="4800" dirty="0" err="1"/>
              <a:t>studenttal</a:t>
            </a:r>
            <a:r>
              <a:rPr lang="nb-NO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2643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FBBC9C19-7119-4FC3-6673-8C16D553662A}"/>
              </a:ext>
            </a:extLst>
          </p:cNvPr>
          <p:cNvSpPr txBox="1"/>
          <p:nvPr/>
        </p:nvSpPr>
        <p:spPr>
          <a:xfrm>
            <a:off x="805741" y="-380095"/>
            <a:ext cx="10178934" cy="13287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Poenggrense</a:t>
            </a:r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OADM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AAFCF5E-F957-507F-65E9-68AD2855CC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76" b="3"/>
          <a:stretch>
            <a:fillRect/>
          </a:stretch>
        </p:blipFill>
        <p:spPr>
          <a:xfrm>
            <a:off x="6240051" y="1564960"/>
            <a:ext cx="5803323" cy="389035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AF46308-6D34-8FBE-B45C-E7BDE1C6FE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" b="17745"/>
          <a:stretch>
            <a:fillRect/>
          </a:stretch>
        </p:blipFill>
        <p:spPr>
          <a:xfrm>
            <a:off x="291152" y="1564961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323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3378D28-4DAA-5ED8-7C1A-B70D70BF0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661" y="245706"/>
            <a:ext cx="10175630" cy="767904"/>
          </a:xfrm>
        </p:spPr>
        <p:txBody>
          <a:bodyPr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400" dirty="0" err="1"/>
              <a:t>Poenggrense</a:t>
            </a:r>
            <a:r>
              <a:rPr lang="en-US" sz="5400" dirty="0"/>
              <a:t> </a:t>
            </a:r>
            <a:r>
              <a:rPr lang="en-US" sz="5400" dirty="0" err="1"/>
              <a:t>fakultetet</a:t>
            </a:r>
            <a:r>
              <a:rPr lang="en-US" sz="5400" dirty="0"/>
              <a:t> 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A2FF3DD-DB1B-73F0-E555-126852013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290" y="1259316"/>
            <a:ext cx="8710187" cy="513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9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4F9DF77-4BC1-57DC-CB9D-5D6A64912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Frafall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første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året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hele SV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883539B-7286-A7F8-196A-0954E9C41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545" y="1359877"/>
            <a:ext cx="8105861" cy="5017914"/>
          </a:xfrm>
          <a:prstGeom prst="rect">
            <a:avLst/>
          </a:prstGeom>
          <a:noFill/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9A4186BE-D869-1FCC-760D-56052BF8E7A7}"/>
              </a:ext>
            </a:extLst>
          </p:cNvPr>
          <p:cNvCxnSpPr>
            <a:stCxn id="5" idx="1"/>
            <a:endCxn id="5" idx="3"/>
          </p:cNvCxnSpPr>
          <p:nvPr/>
        </p:nvCxnSpPr>
        <p:spPr>
          <a:xfrm>
            <a:off x="2041545" y="3868834"/>
            <a:ext cx="810586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53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A9FC00-32B6-69B6-406C-D2C680493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800" dirty="0"/>
              <a:t>Valg av fordypning så langt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74E04DEF-250C-13B6-683E-F723799E2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8029934"/>
              </p:ext>
            </p:extLst>
          </p:nvPr>
        </p:nvGraphicFramePr>
        <p:xfrm>
          <a:off x="838200" y="1825625"/>
          <a:ext cx="1051560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9">
                  <a:extLst>
                    <a:ext uri="{9D8B030D-6E8A-4147-A177-3AD203B41FA5}">
                      <a16:colId xmlns:a16="http://schemas.microsoft.com/office/drawing/2014/main" val="1901920674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716688985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962124493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880728486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396951997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030311658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747292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OADM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FINF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SAMFØK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Ikke valgt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969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2024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54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2025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57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2026 (66)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643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366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</TotalTime>
  <Words>111</Words>
  <Application>Microsoft Office PowerPoint</Application>
  <PresentationFormat>Widescreen</PresentationFormat>
  <Paragraphs>42</Paragraphs>
  <Slides>5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Office-tema</vt:lpstr>
      <vt:lpstr>PowerPoint-presentasjon</vt:lpstr>
      <vt:lpstr>PowerPoint-presentasjon</vt:lpstr>
      <vt:lpstr>PowerPoint-presentasjon</vt:lpstr>
      <vt:lpstr>Frafall første året, hele SV </vt:lpstr>
      <vt:lpstr>Valg av fordypning så langt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Lærke Ajaaja Madsen Otzen</dc:creator>
  <cp:lastModifiedBy>Lærke Ajaaja Madsen Otzen</cp:lastModifiedBy>
  <cp:revision>7</cp:revision>
  <dcterms:created xsi:type="dcterms:W3CDTF">2026-10-15T11:09:54Z</dcterms:created>
  <dcterms:modified xsi:type="dcterms:W3CDTF">2026-10-29T10:04:27Z</dcterms:modified>
</cp:coreProperties>
</file>