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10"/>
  </p:notesMasterIdLst>
  <p:handoutMasterIdLst>
    <p:handoutMasterId r:id="rId11"/>
  </p:handoutMasterIdLst>
  <p:sldIdLst>
    <p:sldId id="256" r:id="rId6"/>
    <p:sldId id="257" r:id="rId7"/>
    <p:sldId id="258" r:id="rId8"/>
    <p:sldId id="259" r:id="rId9"/>
  </p:sldIdLst>
  <p:sldSz cx="12192000" cy="6858000"/>
  <p:notesSz cx="6858000" cy="9144000"/>
  <p:custDataLst>
    <p:tags r:id="rId12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6704" autoAdjust="0"/>
  </p:normalViewPr>
  <p:slideViewPr>
    <p:cSldViewPr snapToGrid="0">
      <p:cViewPr varScale="1">
        <p:scale>
          <a:sx n="70" d="100"/>
          <a:sy n="70" d="100"/>
        </p:scale>
        <p:origin x="48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Fra 2022-2024.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716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oleObject" Target="../embeddings/oleObject1.bin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1">
            <a:extLst>
              <a:ext uri="{FF2B5EF4-FFF2-40B4-BE49-F238E27FC236}">
                <a16:creationId xmlns:a16="http://schemas.microsoft.com/office/drawing/2014/main" id="{670F915E-42D7-5BF4-F346-81EE923C1ED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14641" y="0"/>
            <a:ext cx="5973955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7879522E-BF11-19B4-1E67-0C581CEF443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209880" y="0"/>
            <a:ext cx="598212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5BCDDB1A-9AFD-C157-D0BD-99C769F63C3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86112" y="381854"/>
            <a:ext cx="5619582" cy="1116919"/>
          </a:xfrm>
        </p:spPr>
        <p:txBody>
          <a:bodyPr/>
          <a:lstStyle/>
          <a:p>
            <a:endParaRPr lang="en-US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86FF8F8D-0532-1E1C-C286-86D7E4C2BB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785613" y="5457092"/>
            <a:ext cx="1025436" cy="1025421"/>
          </a:xfrm>
        </p:spPr>
        <p:txBody>
          <a:bodyPr/>
          <a:lstStyle/>
          <a:p>
            <a:endParaRPr lang="en-US"/>
          </a:p>
        </p:txBody>
      </p:sp>
      <p:sp>
        <p:nvSpPr>
          <p:cNvPr id="32" name="Title 5">
            <a:extLst>
              <a:ext uri="{FF2B5EF4-FFF2-40B4-BE49-F238E27FC236}">
                <a16:creationId xmlns:a16="http://schemas.microsoft.com/office/drawing/2014/main" id="{09263F97-6F30-BEA3-4CC1-006B364F2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/>
          <a:p>
            <a:r>
              <a:rPr lang="en-US" dirty="0" err="1"/>
              <a:t>Søkere</a:t>
            </a:r>
            <a:r>
              <a:rPr lang="en-US" dirty="0"/>
              <a:t> og </a:t>
            </a:r>
            <a:r>
              <a:rPr lang="en-US" dirty="0" err="1"/>
              <a:t>søkertall</a:t>
            </a:r>
            <a:r>
              <a:rPr lang="en-US" dirty="0"/>
              <a:t> 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2AFC1917-FADB-8E12-284A-9DF7A292A20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79038" y="4237730"/>
            <a:ext cx="5716962" cy="757238"/>
          </a:xfrm>
        </p:spPr>
        <p:txBody>
          <a:bodyPr/>
          <a:lstStyle/>
          <a:p>
            <a:endParaRPr lang="en-US"/>
          </a:p>
        </p:txBody>
      </p:sp>
      <p:sp>
        <p:nvSpPr>
          <p:cNvPr id="36" name="Subtitle 7">
            <a:extLst>
              <a:ext uri="{FF2B5EF4-FFF2-40B4-BE49-F238E27FC236}">
                <a16:creationId xmlns:a16="http://schemas.microsoft.com/office/drawing/2014/main" id="{E6552C37-AF52-34C5-B0A4-BDF455582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3800" y="5199013"/>
            <a:ext cx="5716962" cy="258079"/>
          </a:xfrm>
        </p:spPr>
        <p:txBody>
          <a:bodyPr/>
          <a:lstStyle/>
          <a:p>
            <a:endParaRPr lang="en-US"/>
          </a:p>
        </p:txBody>
      </p:sp>
      <p:sp>
        <p:nvSpPr>
          <p:cNvPr id="38" name="Text Placeholder 8">
            <a:extLst>
              <a:ext uri="{FF2B5EF4-FFF2-40B4-BE49-F238E27FC236}">
                <a16:creationId xmlns:a16="http://schemas.microsoft.com/office/drawing/2014/main" id="{1B79EFD8-83B9-B606-8039-B729DBEF9BE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3800" y="5456305"/>
            <a:ext cx="5716962" cy="226283"/>
          </a:xfrm>
        </p:spPr>
        <p:txBody>
          <a:bodyPr/>
          <a:lstStyle/>
          <a:p>
            <a:endParaRPr lang="en-US"/>
          </a:p>
        </p:txBody>
      </p:sp>
      <p:sp>
        <p:nvSpPr>
          <p:cNvPr id="40" name="Text Placeholder 9">
            <a:extLst>
              <a:ext uri="{FF2B5EF4-FFF2-40B4-BE49-F238E27FC236}">
                <a16:creationId xmlns:a16="http://schemas.microsoft.com/office/drawing/2014/main" id="{E564F56F-280B-8618-ABB1-A1532930277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83800" y="5723036"/>
            <a:ext cx="5716962" cy="226283"/>
          </a:xfrm>
        </p:spPr>
        <p:txBody>
          <a:bodyPr/>
          <a:lstStyle/>
          <a:p>
            <a:endParaRPr lang="en-US"/>
          </a:p>
        </p:txBody>
      </p:sp>
      <p:sp>
        <p:nvSpPr>
          <p:cNvPr id="42" name="Date Placeholder 10">
            <a:extLst>
              <a:ext uri="{FF2B5EF4-FFF2-40B4-BE49-F238E27FC236}">
                <a16:creationId xmlns:a16="http://schemas.microsoft.com/office/drawing/2014/main" id="{6CB08FC3-C316-4EF9-6932-DE8E6FEAAD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13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08CB96E9-CEB5-F37F-FA4A-875EF39D0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66367" y="6263528"/>
            <a:ext cx="59946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4351C43F-80CE-1F40-C0B2-225FAA5782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771" y="229347"/>
            <a:ext cx="11471910" cy="2638538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99EE947F-9223-B55C-7CE0-47397259F682}"/>
              </a:ext>
            </a:extLst>
          </p:cNvPr>
          <p:cNvSpPr/>
          <p:nvPr/>
        </p:nvSpPr>
        <p:spPr>
          <a:xfrm>
            <a:off x="104274" y="2470485"/>
            <a:ext cx="11831955" cy="561473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D53CC868-272D-E858-298E-6CF934988EF8}"/>
              </a:ext>
            </a:extLst>
          </p:cNvPr>
          <p:cNvSpPr txBox="1"/>
          <p:nvPr/>
        </p:nvSpPr>
        <p:spPr>
          <a:xfrm>
            <a:off x="364281" y="3237133"/>
            <a:ext cx="1090208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/>
              <a:t>Andre tall: </a:t>
            </a:r>
          </a:p>
          <a:p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2024: 75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kullet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11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møtte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ikke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opp. 2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permisjon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63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bekreftet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studieplass</a:t>
            </a:r>
            <a:endParaRPr lang="en-US" sz="1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b-N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2023: </a:t>
            </a:r>
          </a:p>
          <a:p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72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møtt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opp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47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bekreftet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studieplass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endParaRPr lang="en-US" sz="1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Totalt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antall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kvalifiserte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søkere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2364</a:t>
            </a:r>
          </a:p>
          <a:p>
            <a:endParaRPr lang="en-US" sz="1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35%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fra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Oslo</a:t>
            </a:r>
            <a:endParaRPr lang="nb-N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b-NO" sz="1600" dirty="0"/>
              <a:t>- Lambertseter, Fyrstikkalleen, Elvebakken, Bjerke, Edvard Munch, Foss, Hartvig Nissen, Oslo Handelsgymnas. </a:t>
            </a:r>
          </a:p>
        </p:txBody>
      </p:sp>
    </p:spTree>
    <p:extLst>
      <p:ext uri="{BB962C8B-B14F-4D97-AF65-F5344CB8AC3E}">
        <p14:creationId xmlns:p14="http://schemas.microsoft.com/office/powerpoint/2010/main" val="3341438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lassholder for innhold 10">
            <a:extLst>
              <a:ext uri="{FF2B5EF4-FFF2-40B4-BE49-F238E27FC236}">
                <a16:creationId xmlns:a16="http://schemas.microsoft.com/office/drawing/2014/main" id="{BC94E38C-8152-FA14-E37D-3B892E87F81B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3"/>
          <a:stretch>
            <a:fillRect/>
          </a:stretch>
        </p:blipFill>
        <p:spPr>
          <a:xfrm>
            <a:off x="1263334" y="-76200"/>
            <a:ext cx="10586566" cy="6934200"/>
          </a:xfrm>
          <a:noFill/>
        </p:spPr>
      </p:pic>
      <p:sp>
        <p:nvSpPr>
          <p:cNvPr id="3" name="Plassholder for lysbildenummer 2" hidden="1">
            <a:extLst>
              <a:ext uri="{FF2B5EF4-FFF2-40B4-BE49-F238E27FC236}">
                <a16:creationId xmlns:a16="http://schemas.microsoft.com/office/drawing/2014/main" id="{17EF8510-9F4A-80C4-DEA4-48F587677A6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810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E1BE00B-9875-86CE-A7C8-88AD0ABD73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8961"/>
            <a:ext cx="13950192" cy="5580077"/>
          </a:xfrm>
          <a:prstGeom prst="rect">
            <a:avLst/>
          </a:prstGeom>
          <a:noFill/>
        </p:spPr>
      </p:pic>
      <p:sp>
        <p:nvSpPr>
          <p:cNvPr id="3" name="Plassholder for lysbildenummer 2" hidden="1">
            <a:extLst>
              <a:ext uri="{FF2B5EF4-FFF2-40B4-BE49-F238E27FC236}">
                <a16:creationId xmlns:a16="http://schemas.microsoft.com/office/drawing/2014/main" id="{10D84C6E-8361-23B9-6096-1EE1C4DF098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66367" y="6263528"/>
            <a:ext cx="59946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86062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3" ma:contentTypeDescription="Opprett et nytt dokument." ma:contentTypeScope="" ma:versionID="5455942cb6f0bea4a5be7aed3bead13f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5fb6ac5289525f1f15273a3106bcccc3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Props1.xml><?xml version="1.0" encoding="utf-8"?>
<ds:datastoreItem xmlns:ds="http://schemas.openxmlformats.org/officeDocument/2006/customXml" ds:itemID="{C72580FF-7F01-4AAE-8F7B-56E7B47502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1821DCD-2816-4F67-91A6-4B2280A84407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89B9CF10-6C6A-444C-B05E-E78C1785A52C}">
  <ds:schemaRefs>
    <ds:schemaRef ds:uri="http://schemas.microsoft.com/office/2006/metadata/properties"/>
    <ds:schemaRef ds:uri="http://schemas.microsoft.com/office/infopath/2007/PartnerControls"/>
    <ds:schemaRef ds:uri="3b00a67f-9791-437e-b702-303a706ea042"/>
    <ds:schemaRef ds:uri="7dc3d6ed-56f1-49b6-b310-0ff680cfe62a"/>
    <ds:schemaRef ds:uri="e5e35b8c-bb2a-40e7-acd7-beed1d1f14b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14</TotalTime>
  <Words>74</Words>
  <Application>Microsoft Office PowerPoint</Application>
  <PresentationFormat>Widescreen</PresentationFormat>
  <Paragraphs>16</Paragraphs>
  <Slides>4</Slides>
  <Notes>1</Notes>
  <HiddenSlides>0</HiddenSlides>
  <MMClips>0</MMClips>
  <ScaleCrop>false</ScaleCrop>
  <HeadingPairs>
    <vt:vector size="8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10" baseType="lpstr">
      <vt:lpstr>Arial</vt:lpstr>
      <vt:lpstr>Arial, sans-serif</vt:lpstr>
      <vt:lpstr>Calibri</vt:lpstr>
      <vt:lpstr>Wingdings</vt:lpstr>
      <vt:lpstr>Office-tema</vt:lpstr>
      <vt:lpstr>think-cell Slide</vt:lpstr>
      <vt:lpstr>Søkere og søkertall 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Søkere og søkertall </dc:title>
  <dc:creator>Lærke Ajaaja Madsen Otzen</dc:creator>
  <cp:lastModifiedBy>Lærke Ajaaja Madsen Otzen</cp:lastModifiedBy>
  <cp:revision>5</cp:revision>
  <dcterms:created xsi:type="dcterms:W3CDTF">2024-11-07T13:36:48Z</dcterms:created>
  <dcterms:modified xsi:type="dcterms:W3CDTF">2024-12-04T10:05:53Z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