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4"/>
  </p:sldMasterIdLst>
  <p:notesMasterIdLst>
    <p:notesMasterId r:id="rId16"/>
  </p:notesMasterIdLst>
  <p:handoutMasterIdLst>
    <p:handoutMasterId r:id="rId17"/>
  </p:handoutMasterIdLst>
  <p:sldIdLst>
    <p:sldId id="264" r:id="rId5"/>
    <p:sldId id="281" r:id="rId6"/>
    <p:sldId id="276" r:id="rId7"/>
    <p:sldId id="282" r:id="rId8"/>
    <p:sldId id="266" r:id="rId9"/>
    <p:sldId id="274" r:id="rId10"/>
    <p:sldId id="275" r:id="rId11"/>
    <p:sldId id="260" r:id="rId12"/>
    <p:sldId id="278" r:id="rId13"/>
    <p:sldId id="259" r:id="rId14"/>
    <p:sldId id="280" r:id="rId15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B44E"/>
    <a:srgbClr val="F2FFCE"/>
    <a:srgbClr val="DBBC50"/>
    <a:srgbClr val="291924"/>
    <a:srgbClr val="CFAA49"/>
    <a:srgbClr val="40201B"/>
    <a:srgbClr val="DDC040"/>
    <a:srgbClr val="8B8E82"/>
    <a:srgbClr val="3F4212"/>
    <a:srgbClr val="3A4A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1A6381F-AC03-4872-A9BA-05973540026B}" v="5" dt="2025-04-04T06:42:45.36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761" autoAdjust="0"/>
    <p:restoredTop sz="91611" autoAdjust="0"/>
  </p:normalViewPr>
  <p:slideViewPr>
    <p:cSldViewPr snapToGrid="0">
      <p:cViewPr varScale="1">
        <p:scale>
          <a:sx n="143" d="100"/>
          <a:sy n="143" d="100"/>
        </p:scale>
        <p:origin x="205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318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gs" Target="tags/tag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5/27/2026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8950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8906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4017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8770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6464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7710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7233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svg"/><Relationship Id="rId4" Type="http://schemas.openxmlformats.org/officeDocument/2006/relationships/image" Target="../media/image4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svg"/><Relationship Id="rId5" Type="http://schemas.openxmlformats.org/officeDocument/2006/relationships/image" Target="../media/image4.svg"/><Relationship Id="rId4" Type="http://schemas.openxmlformats.org/officeDocument/2006/relationships/image" Target="../media/image7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svg"/><Relationship Id="rId4" Type="http://schemas.openxmlformats.org/officeDocument/2006/relationships/image" Target="../media/image4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10.sv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5" Type="http://schemas.openxmlformats.org/officeDocument/2006/relationships/image" Target="../media/image10.svg"/><Relationship Id="rId4" Type="http://schemas.openxmlformats.org/officeDocument/2006/relationships/image" Target="../media/image1.emf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sv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sv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halv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33ACA-8377-46D1-9D90-73F9F4A0D0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46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halv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EFBE860A-1A40-435A-88FE-0EADB0DB8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05F523C6-A45B-4665-9FA1-E4FAB65FE5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4237730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009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ullbred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44" name="Picture Placeholder 2">
            <a:extLst>
              <a:ext uri="{FF2B5EF4-FFF2-40B4-BE49-F238E27FC236}">
                <a16:creationId xmlns:a16="http://schemas.microsoft.com/office/drawing/2014/main" id="{3C950E19-2396-52AE-F5D7-281EEFFE2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09EEDD50-63E6-41B4-83C0-DB199267B4E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261247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ullbredde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635028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ullbredde UiO Innhold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9469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92000" cy="69469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024930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">
            <a:extLst>
              <a:ext uri="{FF2B5EF4-FFF2-40B4-BE49-F238E27FC236}">
                <a16:creationId xmlns:a16="http://schemas.microsoft.com/office/drawing/2014/main" id="{8F36C119-AFC3-655F-C788-84AAE9762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1892" r="-49642"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FDE277A-D1D4-46F7-9ED8-7C20DEB74C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406249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39" imgH="343" progId="TCLayout.ActiveDocument.1">
                  <p:embed/>
                </p:oleObj>
              </mc:Choice>
              <mc:Fallback>
                <p:oleObj name="think-cell Slide" r:id="rId4" imgW="339" imgH="343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1FDE277A-D1D4-46F7-9ED8-7C20DEB74C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1820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akulte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4C57EEA8-87A3-4F4A-8A88-C8CF94340B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995528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39" imgH="343" progId="TCLayout.ActiveDocument.1">
                  <p:embed/>
                </p:oleObj>
              </mc:Choice>
              <mc:Fallback>
                <p:oleObj name="think-cell Slide" r:id="rId3" imgW="339" imgH="34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4C57EEA8-87A3-4F4A-8A88-C8CF94340B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36681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058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9172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7778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5046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dirty="0"/>
              <a:t>Navn på institutt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7975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Punkt A</a:t>
            </a:r>
          </a:p>
          <a:p>
            <a:pPr lvl="0"/>
            <a:r>
              <a:rPr lang="nb-NO" dirty="0"/>
              <a:t>Punkt B</a:t>
            </a:r>
          </a:p>
          <a:p>
            <a:pPr lvl="0"/>
            <a:r>
              <a:rPr lang="nb-NO" dirty="0"/>
              <a:t>Punkt C</a:t>
            </a:r>
          </a:p>
          <a:p>
            <a:pPr lvl="0"/>
            <a:r>
              <a:rPr lang="nb-NO" dirty="0"/>
              <a:t>Punkt 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 dirty="0"/>
              <a:t>Trykk - &gt; Sett inn -&gt; Bilde for å endre eller sette inn bilde</a:t>
            </a:r>
            <a:endParaRPr lang="en-US" dirty="0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Klikk for å redigere undertittelstil i malen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Trykk - &gt; Sett inn -&gt; Bilde for å endre eller sette inn bilde</a:t>
            </a:r>
            <a:endParaRPr lang="en-US" dirty="0"/>
          </a:p>
          <a:p>
            <a:endParaRPr lang="en-US" dirty="0"/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/>
              <a:t>Sitat</a:t>
            </a:r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2E7BD1C-79CF-4E20-AC8F-E2817B8B3D12}"/>
              </a:ext>
            </a:extLst>
          </p:cNvPr>
          <p:cNvSpPr/>
          <p:nvPr userDrawn="1"/>
        </p:nvSpPr>
        <p:spPr>
          <a:xfrm>
            <a:off x="540068" y="0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AD8EE3EE-092D-4B85-A85F-E434A4CB9A2F}"/>
              </a:ext>
            </a:extLst>
          </p:cNvPr>
          <p:cNvSpPr/>
          <p:nvPr userDrawn="1"/>
        </p:nvSpPr>
        <p:spPr>
          <a:xfrm>
            <a:off x="0" y="337731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33BC282A-3B9D-407C-B9DA-F5A304A0AE2D}"/>
              </a:ext>
            </a:extLst>
          </p:cNvPr>
          <p:cNvSpPr/>
          <p:nvPr userDrawn="1"/>
        </p:nvSpPr>
        <p:spPr>
          <a:xfrm>
            <a:off x="11831955" y="482939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7DC556F4-6EA1-44E3-8D60-1261088C71C7}"/>
              </a:ext>
            </a:extLst>
          </p:cNvPr>
          <p:cNvSpPr/>
          <p:nvPr userDrawn="1"/>
        </p:nvSpPr>
        <p:spPr>
          <a:xfrm>
            <a:off x="1" y="902703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74E62C8F-7CC6-4F3A-88DB-ADB3F3D757CE}"/>
              </a:ext>
            </a:extLst>
          </p:cNvPr>
          <p:cNvSpPr/>
          <p:nvPr userDrawn="1"/>
        </p:nvSpPr>
        <p:spPr>
          <a:xfrm>
            <a:off x="1" y="1577475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FACBECEF-96F4-495B-97F3-507EB7C28F66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114C26A2-23E4-405F-85D9-DD9C9C54205E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5" name="addin_title" hidden="1">
            <a:extLst>
              <a:ext uri="{FF2B5EF4-FFF2-40B4-BE49-F238E27FC236}">
                <a16:creationId xmlns:a16="http://schemas.microsoft.com/office/drawing/2014/main" id="{5EC6F0C5-ECE2-4737-B2DF-8CF464166E2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21DB65A-BA84-4BFC-81D8-7771342E61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40EF0D78-486F-42E9-A20F-95C640555A5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A2EA4FB-50DF-4085-A18C-D17518B88B8F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409EBBA-4570-4718-9302-6A3DA50E3B8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3996591B-A5CC-4B02-887B-B726000BC3C6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C04B5D41-8647-414B-A9F9-26967E7A232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757498"/>
            <a:ext cx="11471910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8291441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1F56F7F2-0BBD-484C-9008-B8C0CB7D240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BE45413D-3777-488C-9081-98CD311209B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4BD0960F-BF1F-4126-A3F8-B418D42FDE7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5" name="addin_image" hidden="1">
            <a:extLst>
              <a:ext uri="{FF2B5EF4-FFF2-40B4-BE49-F238E27FC236}">
                <a16:creationId xmlns:a16="http://schemas.microsoft.com/office/drawing/2014/main" id="{C39DDD84-E44A-46C8-A71C-34C426FB8C92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6" name="addin_grouplist" hidden="1">
            <a:extLst>
              <a:ext uri="{FF2B5EF4-FFF2-40B4-BE49-F238E27FC236}">
                <a16:creationId xmlns:a16="http://schemas.microsoft.com/office/drawing/2014/main" id="{AEDE561B-E28A-4695-BEA3-2B6278A31E9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7" name="addin_logo" hidden="1">
            <a:extLst>
              <a:ext uri="{FF2B5EF4-FFF2-40B4-BE49-F238E27FC236}">
                <a16:creationId xmlns:a16="http://schemas.microsoft.com/office/drawing/2014/main" id="{2AAC8E8D-4887-45BD-9C03-DA53C4A7934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8" name="addin_fillplaceholders" hidden="1">
            <a:extLst>
              <a:ext uri="{FF2B5EF4-FFF2-40B4-BE49-F238E27FC236}">
                <a16:creationId xmlns:a16="http://schemas.microsoft.com/office/drawing/2014/main" id="{CBAE5DC2-094D-4983-A93E-68A430FDFDA5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9" name="addin_colorlist" hidden="1">
            <a:extLst>
              <a:ext uri="{FF2B5EF4-FFF2-40B4-BE49-F238E27FC236}">
                <a16:creationId xmlns:a16="http://schemas.microsoft.com/office/drawing/2014/main" id="{9821EDDB-6D76-4A0C-A80A-8E839D9FFA7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F537A33B-63F9-4866-8A22-F1702265B04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602F61A-9452-4566-BD44-010DF2575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3374CAD7-B62E-4CF1-AD5A-43232DD10E2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5489213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57498"/>
            <a:ext cx="5489213" cy="4301395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1200161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E75BE49-6169-4B52-B8E0-67F87720C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F549456-9E1A-4F2D-AB8B-11B375FF1CC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305472-2CA1-4284-9F6B-FAE83898D055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FFC296E0-39D4-4AF3-8EEB-7A54677345E2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89F5F7C1-30CB-486A-A1AB-777F98EC9EB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146F2B9F-A380-47D0-81A1-BF6A05CCD5A3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B18746CE-F568-4AB2-858E-6BA5E8D117B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A968A5A2-9154-4A90-8322-5433B94336E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B3EE9CD2-1CBB-48EF-8EDE-E560A4F427D0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9CC9A44-6E07-4DB9-A3DF-6C14488300B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216821DD-975F-4F3D-9D04-19B2277FA23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3" name="addin_background" hidden="1">
            <a:extLst>
              <a:ext uri="{FF2B5EF4-FFF2-40B4-BE49-F238E27FC236}">
                <a16:creationId xmlns:a16="http://schemas.microsoft.com/office/drawing/2014/main" id="{982A5CB8-CD5B-4CA2-8CE7-B095D5C741A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03278B68-CC85-45D7-BC07-7A767805E25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8FCE75F0-EE57-496E-8BA4-489EBB8E5AF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269FBB4E-8C52-436E-BA48-6940B6731E12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42EA8043-85A0-4D8F-8348-BA355A7B5FF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E563CD6A-A576-44D3-8CC3-9114D591672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9CF18725-D8DB-4F08-9D16-41237AACFD4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991EC08D-EFD8-4694-9D89-D08AFA1A309F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FD0BFB97-1416-4EB5-9378-C644C455BF7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1EE69F7B-96E4-4D08-8544-715743B31CD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A672648-934A-4F12-93E6-1D228EB5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addin_colorbox" hidden="1">
            <a:extLst>
              <a:ext uri="{FF2B5EF4-FFF2-40B4-BE49-F238E27FC236}">
                <a16:creationId xmlns:a16="http://schemas.microsoft.com/office/drawing/2014/main" id="{85B29458-A561-422C-8B22-C9C8019F05A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2" name="addin_title" hidden="1">
            <a:extLst>
              <a:ext uri="{FF2B5EF4-FFF2-40B4-BE49-F238E27FC236}">
                <a16:creationId xmlns:a16="http://schemas.microsoft.com/office/drawing/2014/main" id="{6DA48910-8F44-454E-B43A-1B5C4C20B2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3" name="addin_text" hidden="1">
            <a:extLst>
              <a:ext uri="{FF2B5EF4-FFF2-40B4-BE49-F238E27FC236}">
                <a16:creationId xmlns:a16="http://schemas.microsoft.com/office/drawing/2014/main" id="{36112E3C-28E7-406C-A89C-679F16136B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4" name="addin_image" hidden="1">
            <a:extLst>
              <a:ext uri="{FF2B5EF4-FFF2-40B4-BE49-F238E27FC236}">
                <a16:creationId xmlns:a16="http://schemas.microsoft.com/office/drawing/2014/main" id="{6A60E72D-08B9-476D-AFC3-4789C7CAB3E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21C3A9AD-504F-4B89-8A17-FC25321E037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E4836D3F-D357-451D-AE6E-7EB69FA7FED5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0F33A6D9-8DA0-41B8-8049-5CD7B9C6A30E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539226-B5F3-4B78-ACC7-33FC0BA3232C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733187ED-462E-47AF-B84E-AD47047EA58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9DB1BE3-558A-48DC-BDC0-99721DB83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060C8D-FB51-4745-B5BA-28C1605AFCAA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BB1FA-9857-4CD5-A348-3131F0AEB2D9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835DB0-47DB-4C8D-91B7-06E75EAC9A45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addin_colorbox" hidden="1">
            <a:extLst>
              <a:ext uri="{FF2B5EF4-FFF2-40B4-BE49-F238E27FC236}">
                <a16:creationId xmlns:a16="http://schemas.microsoft.com/office/drawing/2014/main" id="{8CF651E2-DD60-4E17-88DC-C480178AFF5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011245F7-98B6-4B20-8174-39F84E37606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EF2396E3-07AF-47C0-BEC4-D981BDC140A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70F848C3-1BE5-4A26-AC5E-2192AC85CDF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CCBBBF12-7B28-49C5-B8F6-E0FB7DE6EC0C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353CF5D9-1BFC-418E-90A2-3300A6EAE3EE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30BAAD75-8F68-4A50-98F1-FAB2F09878E0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18083F-C741-41DF-96D3-CC32C9FA32A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55AE3439-8B84-48C9-BD26-13BD97C0EA2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15333E61-2FC3-40D9-82CA-9B321075A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4" y="3466045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9318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5659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68D8861A-56FC-49BC-BC70-59F04372E49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9" name="addin_title" hidden="1">
            <a:extLst>
              <a:ext uri="{FF2B5EF4-FFF2-40B4-BE49-F238E27FC236}">
                <a16:creationId xmlns:a16="http://schemas.microsoft.com/office/drawing/2014/main" id="{3435CB16-27EC-4FA8-AFCE-C153EAACC1A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0" name="addin_text" hidden="1">
            <a:extLst>
              <a:ext uri="{FF2B5EF4-FFF2-40B4-BE49-F238E27FC236}">
                <a16:creationId xmlns:a16="http://schemas.microsoft.com/office/drawing/2014/main" id="{EAA5BB91-F0F7-40F1-B570-8C015BFB6B14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1" name="addin_image" hidden="1">
            <a:extLst>
              <a:ext uri="{FF2B5EF4-FFF2-40B4-BE49-F238E27FC236}">
                <a16:creationId xmlns:a16="http://schemas.microsoft.com/office/drawing/2014/main" id="{314857CC-CD3A-4093-9A62-A81D04F2173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2" name="addin_grouplist" hidden="1">
            <a:extLst>
              <a:ext uri="{FF2B5EF4-FFF2-40B4-BE49-F238E27FC236}">
                <a16:creationId xmlns:a16="http://schemas.microsoft.com/office/drawing/2014/main" id="{CD991C7D-082B-4C2A-9D04-5C93FD4BFAF9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CDE1D328-C358-480F-B3D9-0D7F90E1FCD9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F6A83423-DC11-43BA-B76B-FDF05773D562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6A73BA5A-B3F5-4DE9-BB13-AF73702D706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9FE72A3E-01F8-412E-8E98-2BDAA4A674B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58AF55B9-1670-44D0-B63B-7F29554D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91211FBE-673D-4273-A607-B348AAB51CA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addin_colorbox" hidden="1">
            <a:extLst>
              <a:ext uri="{FF2B5EF4-FFF2-40B4-BE49-F238E27FC236}">
                <a16:creationId xmlns:a16="http://schemas.microsoft.com/office/drawing/2014/main" id="{CCB23F58-B073-414A-9542-826ED845D63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31" name="addin_title" hidden="1">
            <a:extLst>
              <a:ext uri="{FF2B5EF4-FFF2-40B4-BE49-F238E27FC236}">
                <a16:creationId xmlns:a16="http://schemas.microsoft.com/office/drawing/2014/main" id="{E0B8CF1B-2796-41B4-98A5-9AA3E93611FE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32" name="addin_text" hidden="1">
            <a:extLst>
              <a:ext uri="{FF2B5EF4-FFF2-40B4-BE49-F238E27FC236}">
                <a16:creationId xmlns:a16="http://schemas.microsoft.com/office/drawing/2014/main" id="{F306296F-A7F1-41BF-B943-C7D7FA14781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3" name="addin_image" hidden="1">
            <a:extLst>
              <a:ext uri="{FF2B5EF4-FFF2-40B4-BE49-F238E27FC236}">
                <a16:creationId xmlns:a16="http://schemas.microsoft.com/office/drawing/2014/main" id="{C5CBAE70-7714-47C3-82CB-B11634DACAEB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4" name="addin_grouplist" hidden="1">
            <a:extLst>
              <a:ext uri="{FF2B5EF4-FFF2-40B4-BE49-F238E27FC236}">
                <a16:creationId xmlns:a16="http://schemas.microsoft.com/office/drawing/2014/main" id="{99881E91-E858-4E37-8704-3C1818D3175A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5" name="addin_logo" hidden="1">
            <a:extLst>
              <a:ext uri="{FF2B5EF4-FFF2-40B4-BE49-F238E27FC236}">
                <a16:creationId xmlns:a16="http://schemas.microsoft.com/office/drawing/2014/main" id="{D574164F-9CA4-4A10-8C31-D4E2B17D20C6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6" name="addin_fillplaceholders" hidden="1">
            <a:extLst>
              <a:ext uri="{FF2B5EF4-FFF2-40B4-BE49-F238E27FC236}">
                <a16:creationId xmlns:a16="http://schemas.microsoft.com/office/drawing/2014/main" id="{36B7DCBD-44E1-493E-85B0-E828E93D937C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37" name="addin_colorlist" hidden="1">
            <a:extLst>
              <a:ext uri="{FF2B5EF4-FFF2-40B4-BE49-F238E27FC236}">
                <a16:creationId xmlns:a16="http://schemas.microsoft.com/office/drawing/2014/main" id="{E563F0D4-11F4-42DD-9931-F4F51432C39A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38" name="addin_background" hidden="1">
            <a:extLst>
              <a:ext uri="{FF2B5EF4-FFF2-40B4-BE49-F238E27FC236}">
                <a16:creationId xmlns:a16="http://schemas.microsoft.com/office/drawing/2014/main" id="{6A47E99E-21A0-4BFE-92CC-423622BC33AB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EF847B60-F309-4884-9832-357BAAD65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4C2A117-22FA-459F-976D-25DB69F15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47B788B-9E9A-45A9-B357-364F5972A24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5" name="addin_colorlist" hidden="1">
            <a:extLst>
              <a:ext uri="{FF2B5EF4-FFF2-40B4-BE49-F238E27FC236}">
                <a16:creationId xmlns:a16="http://schemas.microsoft.com/office/drawing/2014/main" id="{12E1D021-9BB6-483B-B0CA-ABB02941583E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AE6A6AFF-72F2-4BDB-94A3-D92B38AC6AE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list" hidden="1">
            <a:extLst>
              <a:ext uri="{FF2B5EF4-FFF2-40B4-BE49-F238E27FC236}">
                <a16:creationId xmlns:a16="http://schemas.microsoft.com/office/drawing/2014/main" id="{192BE3FC-33A9-40BC-A479-57A961956F2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0622262C-05D6-4FA9-AC81-A220F534330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457E567-3EF4-4752-87D8-A632A0518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BCBAFB08-AF77-436F-9BD6-4080968E01E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C92CEF28-9974-4654-BC4B-16683224EB2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74EB04B7-23CB-400A-AA85-FD8B359FC6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9A57ABF8-B03C-45E1-8D60-C254AB41F39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8" name="addin_background" hidden="1">
            <a:extLst>
              <a:ext uri="{FF2B5EF4-FFF2-40B4-BE49-F238E27FC236}">
                <a16:creationId xmlns:a16="http://schemas.microsoft.com/office/drawing/2014/main" id="{055166DC-2EAE-49E7-B441-171CC1D8ADC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61FD05B-C54B-4336-9FA5-A6AE69EA8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D3E5644C-DB70-4CBC-AC2B-038E4820ABB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5" name="addin_background" hidden="1">
            <a:extLst>
              <a:ext uri="{FF2B5EF4-FFF2-40B4-BE49-F238E27FC236}">
                <a16:creationId xmlns:a16="http://schemas.microsoft.com/office/drawing/2014/main" id="{3749FA81-9AD1-411B-9F14-0795464A48C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74989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ags" Target="../tags/tag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2.sv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22D069C-C025-484F-B809-F6C0328593D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9"/>
            </p:custDataLst>
            <p:extLst>
              <p:ext uri="{D42A27DB-BD31-4B8C-83A1-F6EECF244321}">
                <p14:modId xmlns:p14="http://schemas.microsoft.com/office/powerpoint/2010/main" val="28017091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0" imgW="339" imgH="343" progId="TCLayout.ActiveDocument.1">
                  <p:embed/>
                </p:oleObj>
              </mc:Choice>
              <mc:Fallback>
                <p:oleObj name="think-cell Slide" r:id="rId30" imgW="339" imgH="343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A22D069C-C025-484F-B809-F6C0328593D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9" r:id="rId5"/>
    <p:sldLayoutId id="2147483726" r:id="rId6"/>
    <p:sldLayoutId id="2147483727" r:id="rId7"/>
    <p:sldLayoutId id="2147483728" r:id="rId8"/>
    <p:sldLayoutId id="2147483721" r:id="rId9"/>
    <p:sldLayoutId id="2147483720" r:id="rId10"/>
    <p:sldLayoutId id="2147483719" r:id="rId11"/>
    <p:sldLayoutId id="2147483701" r:id="rId12"/>
    <p:sldLayoutId id="2147483702" r:id="rId13"/>
    <p:sldLayoutId id="2147483704" r:id="rId14"/>
    <p:sldLayoutId id="2147483706" r:id="rId15"/>
    <p:sldLayoutId id="2147483716" r:id="rId16"/>
    <p:sldLayoutId id="2147483717" r:id="rId17"/>
    <p:sldLayoutId id="2147483713" r:id="rId18"/>
    <p:sldLayoutId id="2147483714" r:id="rId19"/>
    <p:sldLayoutId id="2147483709" r:id="rId20"/>
    <p:sldLayoutId id="2147483710" r:id="rId21"/>
    <p:sldLayoutId id="2147483711" r:id="rId22"/>
    <p:sldLayoutId id="2147483712" r:id="rId23"/>
    <p:sldLayoutId id="2147483707" r:id="rId24"/>
    <p:sldLayoutId id="2147483708" r:id="rId25"/>
    <p:sldLayoutId id="2147483715" r:id="rId26"/>
    <p:sldLayoutId id="2147483718" r:id="rId27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394D2C8F-CFB5-6564-82C9-D6612B99078F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3508C045-EBE3-F285-00DD-E4780FC4F17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B75385E0-A51E-351B-FB0B-311E907A24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Bruk av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197F46D8-62AF-36F3-2BB0-9FE4EF79FE8A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1037690"/>
            <a:ext cx="11471909" cy="5020911"/>
          </a:xfrm>
          <a:solidFill>
            <a:schemeClr val="bg1"/>
          </a:solidFill>
        </p:spPr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nb-NO" sz="1800" dirty="0"/>
              <a:t>Endre kategorien for arrangementet (hvit boks) ved behov.</a:t>
            </a:r>
          </a:p>
          <a:p>
            <a:pPr marL="342900" indent="-342900">
              <a:buFont typeface="+mj-lt"/>
              <a:buAutoNum type="arabicPeriod"/>
            </a:pPr>
            <a:r>
              <a:rPr lang="nb-NO" sz="1800" dirty="0"/>
              <a:t>Skriv navn og sett inn portrettbilde. Det anbefales å bruke bilder av god kvalitet, gjerne 1000x562 piksler.</a:t>
            </a:r>
          </a:p>
          <a:p>
            <a:pPr marL="342900" indent="-342900">
              <a:buFont typeface="+mj-lt"/>
              <a:buAutoNum type="arabicPeriod"/>
            </a:pPr>
            <a:r>
              <a:rPr lang="nb-NO" sz="1800" dirty="0"/>
              <a:t>Formater bakgrunnen slik at den matcher bildet:</a:t>
            </a:r>
          </a:p>
          <a:p>
            <a:pPr lvl="1"/>
            <a:r>
              <a:rPr lang="nb-NO" sz="1600" dirty="0"/>
              <a:t>Velg fanen «Utforming» og klikk på «Formater bakgrunn» til venstre i menyen</a:t>
            </a:r>
          </a:p>
          <a:p>
            <a:pPr lvl="1"/>
            <a:r>
              <a:rPr lang="nb-NO" sz="1600" dirty="0"/>
              <a:t>Velg «Heldekkende fyll» og finn riktig farge (bruk pipette for nøyaktig fargevalg, eller velg en av fargene i menyen)</a:t>
            </a:r>
          </a:p>
          <a:p>
            <a:pPr marL="342900" indent="-342900">
              <a:buFont typeface="+mj-lt"/>
              <a:buAutoNum type="arabicPeriod"/>
            </a:pPr>
            <a:r>
              <a:rPr lang="nb-NO" sz="1800" dirty="0"/>
              <a:t>Lagre bildet:</a:t>
            </a:r>
          </a:p>
          <a:p>
            <a:pPr lvl="1"/>
            <a:r>
              <a:rPr lang="nb-NO" sz="1600" dirty="0">
                <a:solidFill>
                  <a:srgbClr val="000000"/>
                </a:solidFill>
                <a:effectLst/>
              </a:rPr>
              <a:t>Velg fanen «Fil» og klikk på «Eksporter»</a:t>
            </a:r>
            <a:endParaRPr lang="nb-NO" sz="1600" dirty="0"/>
          </a:p>
          <a:p>
            <a:pPr lvl="1"/>
            <a:r>
              <a:rPr lang="nb-NO" sz="1600" dirty="0">
                <a:solidFill>
                  <a:srgbClr val="000000"/>
                </a:solidFill>
                <a:effectLst/>
              </a:rPr>
              <a:t>Klikk på "Endre filtype" og velg "JPEG-filutvekslingsformat" </a:t>
            </a:r>
            <a:br>
              <a:rPr lang="nb-NO" sz="1600" dirty="0">
                <a:solidFill>
                  <a:srgbClr val="000000"/>
                </a:solidFill>
                <a:effectLst/>
              </a:rPr>
            </a:br>
            <a:r>
              <a:rPr lang="nb-NO" sz="1600" dirty="0">
                <a:solidFill>
                  <a:srgbClr val="000000"/>
                </a:solidFill>
                <a:effectLst/>
              </a:rPr>
              <a:t>(under "Bildefiltyper")</a:t>
            </a:r>
            <a:endParaRPr lang="nb-NO" sz="1600" dirty="0"/>
          </a:p>
          <a:p>
            <a:pPr lvl="1"/>
            <a:r>
              <a:rPr lang="nb-NO" sz="1600" dirty="0">
                <a:solidFill>
                  <a:srgbClr val="000000"/>
                </a:solidFill>
                <a:effectLst/>
              </a:rPr>
              <a:t>Klikk på "Lagre som", velg et passende navn, og klikk "Lagre"</a:t>
            </a:r>
          </a:p>
        </p:txBody>
      </p:sp>
    </p:spTree>
    <p:extLst>
      <p:ext uri="{BB962C8B-B14F-4D97-AF65-F5344CB8AC3E}">
        <p14:creationId xmlns:p14="http://schemas.microsoft.com/office/powerpoint/2010/main" val="32095865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394D2C8F-CFB5-6564-82C9-D6612B99078F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3508C045-EBE3-F285-00DD-E4780FC4F17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B75385E0-A51E-351B-FB0B-311E907A24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Use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template</a:t>
            </a:r>
            <a:endParaRPr lang="nb-NO" dirty="0"/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197F46D8-62AF-36F3-2BB0-9FE4EF79FE8A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1037690"/>
            <a:ext cx="11471909" cy="5020911"/>
          </a:xfrm>
          <a:solidFill>
            <a:schemeClr val="bg1"/>
          </a:solidFill>
        </p:spPr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en-GB" sz="1800" dirty="0"/>
              <a:t>Change the category for the event (white box) if needed. 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800" dirty="0"/>
              <a:t>Write the name and insert portrait image. We recommend using images of high quality, preferably </a:t>
            </a:r>
            <a:r>
              <a:rPr lang="en-GB" sz="1800"/>
              <a:t>1000x562 pixels. </a:t>
            </a:r>
            <a:endParaRPr lang="en-GB" sz="1800" dirty="0"/>
          </a:p>
          <a:p>
            <a:pPr marL="342900" indent="-342900">
              <a:buFont typeface="+mj-lt"/>
              <a:buAutoNum type="arabicPeriod"/>
            </a:pPr>
            <a:r>
              <a:rPr lang="en-GB" sz="1800" dirty="0"/>
              <a:t>Format the background so that it matches the image:</a:t>
            </a:r>
          </a:p>
          <a:p>
            <a:pPr marL="740734" lvl="1" indent="-342900"/>
            <a:r>
              <a:rPr lang="en-GB" sz="1600" dirty="0"/>
              <a:t>Choose the tab «Design» and click «Format background» to the left</a:t>
            </a:r>
          </a:p>
          <a:p>
            <a:pPr marL="740734" lvl="1" indent="-342900"/>
            <a:r>
              <a:rPr lang="en-GB" sz="1600" dirty="0"/>
              <a:t>Choose «Solid fill» and find the correct colour (use the eyedropper for exact colour choice, or choose one of the colours of the menu)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800" dirty="0"/>
              <a:t>Save the image</a:t>
            </a:r>
          </a:p>
          <a:p>
            <a:pPr marL="740734" lvl="1" indent="-342900"/>
            <a:r>
              <a:rPr lang="en-GB" sz="1600" dirty="0"/>
              <a:t>Choose the tab «File» and click «Export»</a:t>
            </a:r>
          </a:p>
          <a:p>
            <a:pPr marL="740734" lvl="1" indent="-342900"/>
            <a:r>
              <a:rPr lang="en-GB" sz="1600" dirty="0"/>
              <a:t>Click «Change file type» and choose «JPEG File interchange format»</a:t>
            </a:r>
          </a:p>
          <a:p>
            <a:pPr marL="740734" lvl="1" indent="-342900"/>
            <a:r>
              <a:rPr lang="en-GB" sz="1600" dirty="0"/>
              <a:t>Click «Save as», choose a fitting name, and click «Save»</a:t>
            </a:r>
          </a:p>
        </p:txBody>
      </p:sp>
    </p:spTree>
    <p:extLst>
      <p:ext uri="{BB962C8B-B14F-4D97-AF65-F5344CB8AC3E}">
        <p14:creationId xmlns:p14="http://schemas.microsoft.com/office/powerpoint/2010/main" val="11014425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CE36D75B-B6D3-19B5-0277-A0AFE5423C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BD5EB2AD-0B72-4455-ED32-5AF3A4121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076598EB-FBE0-726E-2E4F-107192693AD4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Ment for…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nb-NO" dirty="0"/>
              <a:t>Arrangementer med portrettbilde som hovedbilde, som for eksempel disputaser og gjesteforelesninger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nb-NO" dirty="0"/>
              <a:t>Arrangementer som er del av en rekke eller avgrenset kategori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Ikke ment for…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nb-NO" dirty="0"/>
              <a:t>Arrangementer som allerede har et passende hovedbilde i landskapsformat</a:t>
            </a:r>
          </a:p>
        </p:txBody>
      </p:sp>
    </p:spTree>
    <p:extLst>
      <p:ext uri="{BB962C8B-B14F-4D97-AF65-F5344CB8AC3E}">
        <p14:creationId xmlns:p14="http://schemas.microsoft.com/office/powerpoint/2010/main" val="19477049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CE36D75B-B6D3-19B5-0277-A0AFE5423C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BD5EB2AD-0B72-4455-ED32-5AF3A4121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076598EB-FBE0-726E-2E4F-107192693AD4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Meant for…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GB" dirty="0"/>
              <a:t>Events with portrait images as the main image, for example disputations and guest lectures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GB" dirty="0"/>
              <a:t>Events that are part of a series or a </a:t>
            </a:r>
            <a:r>
              <a:rPr lang="en-GB" dirty="0" err="1"/>
              <a:t>spesific</a:t>
            </a:r>
            <a:r>
              <a:rPr lang="en-GB" dirty="0"/>
              <a:t> category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Not meant for…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GB" dirty="0"/>
              <a:t>Events that already have a fitting main image in landscape format</a:t>
            </a:r>
          </a:p>
        </p:txBody>
      </p:sp>
    </p:spTree>
    <p:extLst>
      <p:ext uri="{BB962C8B-B14F-4D97-AF65-F5344CB8AC3E}">
        <p14:creationId xmlns:p14="http://schemas.microsoft.com/office/powerpoint/2010/main" val="42519621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631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 descr="Et bilde som inneholder Menneskeansikt, person, klær, smil&#10;&#10;Automatisk generert beskrivelse">
            <a:extLst>
              <a:ext uri="{FF2B5EF4-FFF2-40B4-BE49-F238E27FC236}">
                <a16:creationId xmlns:a16="http://schemas.microsoft.com/office/drawing/2014/main" id="{78C2E12B-9404-9836-98B2-9EBAB6EE0B1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334"/>
          <a:stretch/>
        </p:blipFill>
        <p:spPr>
          <a:xfrm>
            <a:off x="5090160" y="0"/>
            <a:ext cx="7101840" cy="6858000"/>
          </a:xfrm>
          <a:prstGeom prst="rect">
            <a:avLst/>
          </a:prstGeom>
        </p:spPr>
      </p:pic>
      <p:pic>
        <p:nvPicPr>
          <p:cNvPr id="9" name="Bilde 8" descr="Et bilde som inneholder sirkel, logo, symbol, emblem&#10;&#10;Automatisk generert beskrivelse">
            <a:extLst>
              <a:ext uri="{FF2B5EF4-FFF2-40B4-BE49-F238E27FC236}">
                <a16:creationId xmlns:a16="http://schemas.microsoft.com/office/drawing/2014/main" id="{92684AD7-2478-F76D-75BA-B854B21C6E1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15" t="31275" r="30761" b="31607"/>
          <a:stretch/>
        </p:blipFill>
        <p:spPr>
          <a:xfrm>
            <a:off x="10572838" y="5349456"/>
            <a:ext cx="1414401" cy="1387191"/>
          </a:xfrm>
          <a:prstGeom prst="rect">
            <a:avLst/>
          </a:prstGeom>
        </p:spPr>
      </p:pic>
      <p:sp>
        <p:nvSpPr>
          <p:cNvPr id="3" name="Rektangel 2">
            <a:extLst>
              <a:ext uri="{FF2B5EF4-FFF2-40B4-BE49-F238E27FC236}">
                <a16:creationId xmlns:a16="http://schemas.microsoft.com/office/drawing/2014/main" id="{7808C495-855C-BF97-49D8-9BD60750D76E}"/>
              </a:ext>
            </a:extLst>
          </p:cNvPr>
          <p:cNvSpPr/>
          <p:nvPr/>
        </p:nvSpPr>
        <p:spPr>
          <a:xfrm>
            <a:off x="-2319854" y="1746607"/>
            <a:ext cx="3246989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20" name="Title 11">
            <a:extLst>
              <a:ext uri="{FF2B5EF4-FFF2-40B4-BE49-F238E27FC236}">
                <a16:creationId xmlns:a16="http://schemas.microsoft.com/office/drawing/2014/main" id="{478AE97F-1476-CC56-1368-773F4FAD36A8}"/>
              </a:ext>
            </a:extLst>
          </p:cNvPr>
          <p:cNvSpPr txBox="1">
            <a:spLocks/>
          </p:cNvSpPr>
          <p:nvPr/>
        </p:nvSpPr>
        <p:spPr>
          <a:xfrm>
            <a:off x="379038" y="3029503"/>
            <a:ext cx="4804096" cy="121393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4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000" dirty="0">
                <a:solidFill>
                  <a:schemeClr val="bg1"/>
                </a:solidFill>
              </a:rPr>
              <a:t>Ines Wagner</a:t>
            </a: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88D6712D-C227-04CA-E16B-98A2C89443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3781996" cy="565139"/>
          </a:xfrm>
          <a:solidFill>
            <a:schemeClr val="bg1"/>
          </a:solidFill>
        </p:spPr>
        <p:txBody>
          <a:bodyPr anchor="ctr"/>
          <a:lstStyle/>
          <a:p>
            <a:pPr algn="ctr"/>
            <a:r>
              <a:rPr lang="en-US" sz="2400" dirty="0">
                <a:latin typeface="+mn-lt"/>
              </a:rPr>
              <a:t>ARENA Tuesday Seminar</a:t>
            </a:r>
          </a:p>
        </p:txBody>
      </p:sp>
    </p:spTree>
    <p:extLst>
      <p:ext uri="{BB962C8B-B14F-4D97-AF65-F5344CB8AC3E}">
        <p14:creationId xmlns:p14="http://schemas.microsoft.com/office/powerpoint/2010/main" val="21809852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B8E8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DD7683D1-2C52-D670-B13B-131050FD17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87" b="11768"/>
          <a:stretch/>
        </p:blipFill>
        <p:spPr bwMode="auto">
          <a:xfrm>
            <a:off x="6847336" y="0"/>
            <a:ext cx="534466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ktangel 2">
            <a:extLst>
              <a:ext uri="{FF2B5EF4-FFF2-40B4-BE49-F238E27FC236}">
                <a16:creationId xmlns:a16="http://schemas.microsoft.com/office/drawing/2014/main" id="{7808C495-855C-BF97-49D8-9BD60750D76E}"/>
              </a:ext>
            </a:extLst>
          </p:cNvPr>
          <p:cNvSpPr/>
          <p:nvPr/>
        </p:nvSpPr>
        <p:spPr>
          <a:xfrm>
            <a:off x="-2319854" y="1746607"/>
            <a:ext cx="3246989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20" name="Title 11">
            <a:extLst>
              <a:ext uri="{FF2B5EF4-FFF2-40B4-BE49-F238E27FC236}">
                <a16:creationId xmlns:a16="http://schemas.microsoft.com/office/drawing/2014/main" id="{478AE97F-1476-CC56-1368-773F4FAD36A8}"/>
              </a:ext>
            </a:extLst>
          </p:cNvPr>
          <p:cNvSpPr txBox="1">
            <a:spLocks/>
          </p:cNvSpPr>
          <p:nvPr/>
        </p:nvSpPr>
        <p:spPr>
          <a:xfrm>
            <a:off x="379038" y="3029503"/>
            <a:ext cx="4804096" cy="121393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4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000" dirty="0">
                <a:solidFill>
                  <a:schemeClr val="bg1"/>
                </a:solidFill>
              </a:rPr>
              <a:t>Ulrike Felt</a:t>
            </a: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88D6712D-C227-04CA-E16B-98A2C89443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2526208" cy="565139"/>
          </a:xfrm>
          <a:solidFill>
            <a:schemeClr val="bg1"/>
          </a:solidFill>
        </p:spPr>
        <p:txBody>
          <a:bodyPr anchor="ctr"/>
          <a:lstStyle/>
          <a:p>
            <a:pPr algn="ctr"/>
            <a:r>
              <a:rPr lang="en-US" sz="2400" dirty="0">
                <a:latin typeface="+mn-lt"/>
              </a:rPr>
              <a:t>TIK 25 years</a:t>
            </a:r>
          </a:p>
        </p:txBody>
      </p:sp>
      <p:pic>
        <p:nvPicPr>
          <p:cNvPr id="2" name="Bilde 33" descr="Et bilde som inneholder sort, mørke&#10;&#10;Automatisk generert beskrivelse">
            <a:extLst>
              <a:ext uri="{FF2B5EF4-FFF2-40B4-BE49-F238E27FC236}">
                <a16:creationId xmlns:a16="http://schemas.microsoft.com/office/drawing/2014/main" id="{B7A7E17B-72B0-7377-17E0-98913ED4E13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84" t="31012" r="32136" b="30969"/>
          <a:stretch/>
        </p:blipFill>
        <p:spPr>
          <a:xfrm>
            <a:off x="10564102" y="5322013"/>
            <a:ext cx="1407102" cy="148171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5836479-61E1-815E-5CBC-52D825A2A0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40202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0126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E2D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117E5B10-31FE-BF46-D3A4-B78C96A9A8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30" b="11330"/>
          <a:stretch/>
        </p:blipFill>
        <p:spPr bwMode="auto">
          <a:xfrm>
            <a:off x="6303913" y="0"/>
            <a:ext cx="5888087" cy="6836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Bilde 8" descr="Et bilde som inneholder sirkel, logo, symbol, emblem&#10;&#10;Automatisk generert beskrivelse">
            <a:extLst>
              <a:ext uri="{FF2B5EF4-FFF2-40B4-BE49-F238E27FC236}">
                <a16:creationId xmlns:a16="http://schemas.microsoft.com/office/drawing/2014/main" id="{92684AD7-2478-F76D-75BA-B854B21C6E1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15" t="31275" r="30761" b="31607"/>
          <a:stretch/>
        </p:blipFill>
        <p:spPr>
          <a:xfrm>
            <a:off x="10572838" y="5349456"/>
            <a:ext cx="1414401" cy="1387191"/>
          </a:xfrm>
          <a:prstGeom prst="rect">
            <a:avLst/>
          </a:prstGeom>
        </p:spPr>
      </p:pic>
      <p:sp>
        <p:nvSpPr>
          <p:cNvPr id="3" name="Rektangel 2">
            <a:extLst>
              <a:ext uri="{FF2B5EF4-FFF2-40B4-BE49-F238E27FC236}">
                <a16:creationId xmlns:a16="http://schemas.microsoft.com/office/drawing/2014/main" id="{7808C495-855C-BF97-49D8-9BD60750D76E}"/>
              </a:ext>
            </a:extLst>
          </p:cNvPr>
          <p:cNvSpPr/>
          <p:nvPr/>
        </p:nvSpPr>
        <p:spPr>
          <a:xfrm>
            <a:off x="-2319854" y="1746607"/>
            <a:ext cx="3246989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20" name="Title 11">
            <a:extLst>
              <a:ext uri="{FF2B5EF4-FFF2-40B4-BE49-F238E27FC236}">
                <a16:creationId xmlns:a16="http://schemas.microsoft.com/office/drawing/2014/main" id="{478AE97F-1476-CC56-1368-773F4FAD36A8}"/>
              </a:ext>
            </a:extLst>
          </p:cNvPr>
          <p:cNvSpPr txBox="1">
            <a:spLocks/>
          </p:cNvSpPr>
          <p:nvPr/>
        </p:nvSpPr>
        <p:spPr>
          <a:xfrm>
            <a:off x="379038" y="3029503"/>
            <a:ext cx="4804096" cy="121393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4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dirty="0">
                <a:solidFill>
                  <a:schemeClr val="bg1"/>
                </a:solidFill>
              </a:rPr>
              <a:t>Hannah Løke Kjos</a:t>
            </a: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88D6712D-C227-04CA-E16B-98A2C89443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2291591" cy="565139"/>
          </a:xfrm>
          <a:solidFill>
            <a:schemeClr val="bg1"/>
          </a:solidFill>
        </p:spPr>
        <p:txBody>
          <a:bodyPr anchor="ctr"/>
          <a:lstStyle/>
          <a:p>
            <a:pPr algn="ctr"/>
            <a:r>
              <a:rPr lang="en-US" sz="2400" dirty="0" err="1">
                <a:latin typeface="+mn-lt"/>
              </a:rPr>
              <a:t>Disputas</a:t>
            </a:r>
            <a:endParaRPr lang="en-US" sz="2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343082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0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Bildet kan inneholde: klær, kinn, smil, hud, leppe.">
            <a:extLst>
              <a:ext uri="{FF2B5EF4-FFF2-40B4-BE49-F238E27FC236}">
                <a16:creationId xmlns:a16="http://schemas.microsoft.com/office/drawing/2014/main" id="{23EBC28C-8AE2-A657-5463-CEFE49D85F5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708"/>
          <a:stretch/>
        </p:blipFill>
        <p:spPr bwMode="auto">
          <a:xfrm>
            <a:off x="7360698" y="-1"/>
            <a:ext cx="48313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ktangel 2">
            <a:extLst>
              <a:ext uri="{FF2B5EF4-FFF2-40B4-BE49-F238E27FC236}">
                <a16:creationId xmlns:a16="http://schemas.microsoft.com/office/drawing/2014/main" id="{7808C495-855C-BF97-49D8-9BD60750D76E}"/>
              </a:ext>
            </a:extLst>
          </p:cNvPr>
          <p:cNvSpPr/>
          <p:nvPr/>
        </p:nvSpPr>
        <p:spPr>
          <a:xfrm>
            <a:off x="-2319854" y="1746607"/>
            <a:ext cx="3246989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88D6712D-C227-04CA-E16B-98A2C89443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9" y="2235878"/>
            <a:ext cx="2117418" cy="565139"/>
          </a:xfrm>
          <a:solidFill>
            <a:schemeClr val="bg1"/>
          </a:solidFill>
        </p:spPr>
        <p:txBody>
          <a:bodyPr anchor="ctr"/>
          <a:lstStyle/>
          <a:p>
            <a:pPr algn="ctr"/>
            <a:r>
              <a:rPr lang="en-US" sz="2400" dirty="0" err="1">
                <a:latin typeface="+mn-lt"/>
              </a:rPr>
              <a:t>Disputas</a:t>
            </a:r>
            <a:endParaRPr lang="en-US" sz="2400" dirty="0">
              <a:latin typeface="+mn-lt"/>
            </a:endParaRPr>
          </a:p>
        </p:txBody>
      </p:sp>
      <p:sp>
        <p:nvSpPr>
          <p:cNvPr id="20" name="Title 11">
            <a:extLst>
              <a:ext uri="{FF2B5EF4-FFF2-40B4-BE49-F238E27FC236}">
                <a16:creationId xmlns:a16="http://schemas.microsoft.com/office/drawing/2014/main" id="{478AE97F-1476-CC56-1368-773F4FAD36A8}"/>
              </a:ext>
            </a:extLst>
          </p:cNvPr>
          <p:cNvSpPr txBox="1">
            <a:spLocks/>
          </p:cNvSpPr>
          <p:nvPr/>
        </p:nvSpPr>
        <p:spPr>
          <a:xfrm>
            <a:off x="379037" y="3029503"/>
            <a:ext cx="4959785" cy="121393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4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dirty="0"/>
              <a:t>Anna </a:t>
            </a:r>
            <a:r>
              <a:rPr lang="en-US" sz="5400" dirty="0" err="1"/>
              <a:t>Nordnes</a:t>
            </a:r>
            <a:r>
              <a:rPr lang="en-US" sz="5400" dirty="0"/>
              <a:t> </a:t>
            </a:r>
            <a:r>
              <a:rPr lang="en-US" sz="5400" dirty="0" err="1"/>
              <a:t>Helgøy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38780206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A502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Bildet kan inneholde: briller, klær, panne, nese, briller.">
            <a:extLst>
              <a:ext uri="{FF2B5EF4-FFF2-40B4-BE49-F238E27FC236}">
                <a16:creationId xmlns:a16="http://schemas.microsoft.com/office/drawing/2014/main" id="{0D74A647-1D1B-9F64-12A1-9A8E590B2C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35" b="3452"/>
          <a:stretch/>
        </p:blipFill>
        <p:spPr bwMode="auto">
          <a:xfrm>
            <a:off x="6473091" y="0"/>
            <a:ext cx="5718909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ktangel 2">
            <a:extLst>
              <a:ext uri="{FF2B5EF4-FFF2-40B4-BE49-F238E27FC236}">
                <a16:creationId xmlns:a16="http://schemas.microsoft.com/office/drawing/2014/main" id="{7808C495-855C-BF97-49D8-9BD60750D76E}"/>
              </a:ext>
            </a:extLst>
          </p:cNvPr>
          <p:cNvSpPr/>
          <p:nvPr/>
        </p:nvSpPr>
        <p:spPr>
          <a:xfrm>
            <a:off x="-2319854" y="1746607"/>
            <a:ext cx="3246989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88D6712D-C227-04CA-E16B-98A2C89443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3781996" cy="565139"/>
          </a:xfrm>
          <a:solidFill>
            <a:schemeClr val="bg1"/>
          </a:solidFill>
        </p:spPr>
        <p:txBody>
          <a:bodyPr anchor="ctr"/>
          <a:lstStyle/>
          <a:p>
            <a:pPr algn="ctr"/>
            <a:r>
              <a:rPr lang="en-US" sz="2000" dirty="0">
                <a:latin typeface="+mn-lt"/>
              </a:rPr>
              <a:t>Politics, Organization and Work</a:t>
            </a:r>
          </a:p>
        </p:txBody>
      </p:sp>
      <p:sp>
        <p:nvSpPr>
          <p:cNvPr id="20" name="Title 11">
            <a:extLst>
              <a:ext uri="{FF2B5EF4-FFF2-40B4-BE49-F238E27FC236}">
                <a16:creationId xmlns:a16="http://schemas.microsoft.com/office/drawing/2014/main" id="{478AE97F-1476-CC56-1368-773F4FAD36A8}"/>
              </a:ext>
            </a:extLst>
          </p:cNvPr>
          <p:cNvSpPr txBox="1">
            <a:spLocks/>
          </p:cNvSpPr>
          <p:nvPr/>
        </p:nvSpPr>
        <p:spPr>
          <a:xfrm>
            <a:off x="379038" y="3029503"/>
            <a:ext cx="4804096" cy="121393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4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dirty="0">
                <a:solidFill>
                  <a:schemeClr val="bg1"/>
                </a:solidFill>
              </a:rPr>
              <a:t>Lars Erik </a:t>
            </a:r>
            <a:r>
              <a:rPr lang="en-US" sz="5400" dirty="0" err="1">
                <a:solidFill>
                  <a:schemeClr val="bg1"/>
                </a:solidFill>
              </a:rPr>
              <a:t>Kjekshus</a:t>
            </a:r>
            <a:endParaRPr lang="en-US" sz="5400" dirty="0">
              <a:solidFill>
                <a:schemeClr val="bg1"/>
              </a:solidFill>
            </a:endParaRPr>
          </a:p>
        </p:txBody>
      </p:sp>
      <p:sp>
        <p:nvSpPr>
          <p:cNvPr id="32" name="AutoShape 4">
            <a:extLst>
              <a:ext uri="{FF2B5EF4-FFF2-40B4-BE49-F238E27FC236}">
                <a16:creationId xmlns:a16="http://schemas.microsoft.com/office/drawing/2014/main" id="{D477FC41-7087-6756-1B43-B0508EDF488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2607362" cy="2607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pic>
        <p:nvPicPr>
          <p:cNvPr id="2" name="Bilde 8" descr="Et bilde som inneholder sirkel, logo, symbol, emblem&#10;&#10;Automatisk generert beskrivelse">
            <a:extLst>
              <a:ext uri="{FF2B5EF4-FFF2-40B4-BE49-F238E27FC236}">
                <a16:creationId xmlns:a16="http://schemas.microsoft.com/office/drawing/2014/main" id="{8CB79FAC-D91A-B6E6-AE6A-27C5F2B58C5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15" t="31275" r="30761" b="31607"/>
          <a:stretch/>
        </p:blipFill>
        <p:spPr>
          <a:xfrm>
            <a:off x="10572838" y="5349456"/>
            <a:ext cx="1414401" cy="1387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59365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0846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Portrait photo of Franziska Klaas">
            <a:extLst>
              <a:ext uri="{FF2B5EF4-FFF2-40B4-BE49-F238E27FC236}">
                <a16:creationId xmlns:a16="http://schemas.microsoft.com/office/drawing/2014/main" id="{92CAD286-EB4E-41C3-8637-8A5827D062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31"/>
          <a:stretch/>
        </p:blipFill>
        <p:spPr bwMode="auto">
          <a:xfrm>
            <a:off x="7387904" y="0"/>
            <a:ext cx="480409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ktangel 2">
            <a:extLst>
              <a:ext uri="{FF2B5EF4-FFF2-40B4-BE49-F238E27FC236}">
                <a16:creationId xmlns:a16="http://schemas.microsoft.com/office/drawing/2014/main" id="{7808C495-855C-BF97-49D8-9BD60750D76E}"/>
              </a:ext>
            </a:extLst>
          </p:cNvPr>
          <p:cNvSpPr/>
          <p:nvPr/>
        </p:nvSpPr>
        <p:spPr>
          <a:xfrm>
            <a:off x="-2319854" y="1746607"/>
            <a:ext cx="3246989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88D6712D-C227-04CA-E16B-98A2C89443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2472446" cy="565139"/>
          </a:xfrm>
          <a:solidFill>
            <a:schemeClr val="bg1"/>
          </a:solidFill>
        </p:spPr>
        <p:txBody>
          <a:bodyPr anchor="ctr"/>
          <a:lstStyle/>
          <a:p>
            <a:pPr algn="ctr"/>
            <a:r>
              <a:rPr lang="en-US" sz="2400" dirty="0" err="1">
                <a:latin typeface="+mn-lt"/>
              </a:rPr>
              <a:t>Disputas</a:t>
            </a:r>
            <a:endParaRPr lang="en-US" sz="2400" dirty="0">
              <a:latin typeface="+mn-lt"/>
            </a:endParaRPr>
          </a:p>
        </p:txBody>
      </p:sp>
      <p:sp>
        <p:nvSpPr>
          <p:cNvPr id="20" name="Title 11">
            <a:extLst>
              <a:ext uri="{FF2B5EF4-FFF2-40B4-BE49-F238E27FC236}">
                <a16:creationId xmlns:a16="http://schemas.microsoft.com/office/drawing/2014/main" id="{478AE97F-1476-CC56-1368-773F4FAD36A8}"/>
              </a:ext>
            </a:extLst>
          </p:cNvPr>
          <p:cNvSpPr txBox="1">
            <a:spLocks/>
          </p:cNvSpPr>
          <p:nvPr/>
        </p:nvSpPr>
        <p:spPr>
          <a:xfrm>
            <a:off x="379038" y="3029503"/>
            <a:ext cx="5564562" cy="121393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4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000" dirty="0">
                <a:solidFill>
                  <a:schemeClr val="bg1"/>
                </a:solidFill>
              </a:rPr>
              <a:t>Franziska </a:t>
            </a:r>
            <a:r>
              <a:rPr lang="en-US" sz="6000" dirty="0" err="1">
                <a:solidFill>
                  <a:schemeClr val="bg1"/>
                </a:solidFill>
              </a:rPr>
              <a:t>Klaas</a:t>
            </a:r>
            <a:endParaRPr lang="en-US" sz="6000" dirty="0">
              <a:solidFill>
                <a:schemeClr val="bg1"/>
              </a:solidFill>
            </a:endParaRPr>
          </a:p>
        </p:txBody>
      </p:sp>
      <p:sp>
        <p:nvSpPr>
          <p:cNvPr id="32" name="AutoShape 4">
            <a:extLst>
              <a:ext uri="{FF2B5EF4-FFF2-40B4-BE49-F238E27FC236}">
                <a16:creationId xmlns:a16="http://schemas.microsoft.com/office/drawing/2014/main" id="{D477FC41-7087-6756-1B43-B0508EDF488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2607362" cy="2607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pic>
        <p:nvPicPr>
          <p:cNvPr id="34" name="Bilde 33" descr="Et bilde som inneholder sort, mørke&#10;&#10;Automatisk generert beskrivelse">
            <a:extLst>
              <a:ext uri="{FF2B5EF4-FFF2-40B4-BE49-F238E27FC236}">
                <a16:creationId xmlns:a16="http://schemas.microsoft.com/office/drawing/2014/main" id="{C921496E-C133-70BB-0344-2CC1FB5717E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84" t="31012" r="32136" b="30969"/>
          <a:stretch/>
        </p:blipFill>
        <p:spPr>
          <a:xfrm>
            <a:off x="10564102" y="5322013"/>
            <a:ext cx="1407102" cy="1481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95576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F42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A photograph of Corina Mommaerts">
            <a:extLst>
              <a:ext uri="{FF2B5EF4-FFF2-40B4-BE49-F238E27FC236}">
                <a16:creationId xmlns:a16="http://schemas.microsoft.com/office/drawing/2014/main" id="{8C06BA56-D5A2-8BA9-5FED-497CECFE08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6"/>
          <a:stretch/>
        </p:blipFill>
        <p:spPr bwMode="auto">
          <a:xfrm>
            <a:off x="10931635" y="3809"/>
            <a:ext cx="5184943" cy="6854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Bilde 8" descr="Et bilde som inneholder sirkel, logo, symbol, emblem&#10;&#10;Automatisk generert beskrivelse">
            <a:extLst>
              <a:ext uri="{FF2B5EF4-FFF2-40B4-BE49-F238E27FC236}">
                <a16:creationId xmlns:a16="http://schemas.microsoft.com/office/drawing/2014/main" id="{92684AD7-2478-F76D-75BA-B854B21C6E1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15" t="31275" r="30761" b="31607"/>
          <a:stretch/>
        </p:blipFill>
        <p:spPr>
          <a:xfrm>
            <a:off x="10572838" y="5349456"/>
            <a:ext cx="1414401" cy="1387191"/>
          </a:xfrm>
          <a:prstGeom prst="rect">
            <a:avLst/>
          </a:prstGeom>
        </p:spPr>
      </p:pic>
      <p:sp>
        <p:nvSpPr>
          <p:cNvPr id="3" name="Rektangel 2">
            <a:extLst>
              <a:ext uri="{FF2B5EF4-FFF2-40B4-BE49-F238E27FC236}">
                <a16:creationId xmlns:a16="http://schemas.microsoft.com/office/drawing/2014/main" id="{7808C495-855C-BF97-49D8-9BD60750D76E}"/>
              </a:ext>
            </a:extLst>
          </p:cNvPr>
          <p:cNvSpPr/>
          <p:nvPr/>
        </p:nvSpPr>
        <p:spPr>
          <a:xfrm>
            <a:off x="-2319854" y="1746607"/>
            <a:ext cx="3246989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88D6712D-C227-04CA-E16B-98A2C89443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3781996" cy="565139"/>
          </a:xfrm>
          <a:solidFill>
            <a:schemeClr val="bg1"/>
          </a:solidFill>
        </p:spPr>
        <p:txBody>
          <a:bodyPr anchor="ctr"/>
          <a:lstStyle/>
          <a:p>
            <a:pPr algn="ctr"/>
            <a:r>
              <a:rPr lang="en-US" sz="2400" dirty="0">
                <a:latin typeface="+mn-lt"/>
              </a:rPr>
              <a:t>Department seminar</a:t>
            </a:r>
          </a:p>
        </p:txBody>
      </p:sp>
      <p:sp>
        <p:nvSpPr>
          <p:cNvPr id="20" name="Title 11">
            <a:extLst>
              <a:ext uri="{FF2B5EF4-FFF2-40B4-BE49-F238E27FC236}">
                <a16:creationId xmlns:a16="http://schemas.microsoft.com/office/drawing/2014/main" id="{478AE97F-1476-CC56-1368-773F4FAD36A8}"/>
              </a:ext>
            </a:extLst>
          </p:cNvPr>
          <p:cNvSpPr txBox="1">
            <a:spLocks/>
          </p:cNvSpPr>
          <p:nvPr/>
        </p:nvSpPr>
        <p:spPr>
          <a:xfrm>
            <a:off x="379038" y="3029503"/>
            <a:ext cx="5444246" cy="159062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4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000" dirty="0">
                <a:solidFill>
                  <a:schemeClr val="bg1"/>
                </a:solidFill>
              </a:rPr>
              <a:t>Corina </a:t>
            </a:r>
            <a:r>
              <a:rPr lang="en-US" sz="6000" dirty="0" err="1">
                <a:solidFill>
                  <a:schemeClr val="bg1"/>
                </a:solidFill>
              </a:rPr>
              <a:t>Mommaerts</a:t>
            </a:r>
            <a:endParaRPr lang="en-US" sz="6000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317C945-982C-8013-5EC9-14623526C8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34578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90721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-tema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.potx" id="{1743C27B-9688-4D04-AF9C-788DD1657B6E}" vid="{2CEB4690-DFC0-4F66-8E22-21C9E6A1EB4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9B4FAFA8B0634F4BB927B98646D83C34" ma:contentTypeVersion="15" ma:contentTypeDescription="Opprett et nytt dokument." ma:contentTypeScope="" ma:versionID="d3ac22c205b3a98f87038a2739409ae1">
  <xsd:schema xmlns:xsd="http://www.w3.org/2001/XMLSchema" xmlns:xs="http://www.w3.org/2001/XMLSchema" xmlns:p="http://schemas.microsoft.com/office/2006/metadata/properties" xmlns:ns2="c06d8f7a-c8e1-4acc-bace-4991fb15ee4a" xmlns:ns3="35a5a059-61d2-4f92-a68a-c601e34830e7" targetNamespace="http://schemas.microsoft.com/office/2006/metadata/properties" ma:root="true" ma:fieldsID="14ed6fe36b122554c651e77347c56e84" ns2:_="" ns3:_="">
    <xsd:import namespace="c06d8f7a-c8e1-4acc-bace-4991fb15ee4a"/>
    <xsd:import namespace="35a5a059-61d2-4f92-a68a-c601e34830e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06d8f7a-c8e1-4acc-bace-4991fb15ee4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Bildemerkelapper" ma:readOnly="false" ma:fieldId="{5cf76f15-5ced-4ddc-b409-7134ff3c332f}" ma:taxonomyMulti="true" ma:sspId="c22fd018-c39b-462c-89de-126a365ef11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5a5a059-61d2-4f92-a68a-c601e34830e7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360ccf41-db88-47c4-961c-f749df861782}" ma:internalName="TaxCatchAll" ma:showField="CatchAllData" ma:web="35a5a059-61d2-4f92-a68a-c601e34830e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5a5a059-61d2-4f92-a68a-c601e34830e7" xsi:nil="true"/>
    <lcf76f155ced4ddcb4097134ff3c332f xmlns="c06d8f7a-c8e1-4acc-bace-4991fb15ee4a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AB64805D-EDD5-43C8-9AC8-AEBBBAC5060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06d8f7a-c8e1-4acc-bace-4991fb15ee4a"/>
    <ds:schemaRef ds:uri="35a5a059-61d2-4f92-a68a-c601e34830e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9B9CF10-6C6A-444C-B05E-E78C1785A52C}">
  <ds:schemaRefs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c06d8f7a-c8e1-4acc-bace-4991fb15ee4a"/>
    <ds:schemaRef ds:uri="http://purl.org/dc/dcmitype/"/>
    <ds:schemaRef ds:uri="35a5a059-61d2-4f92-a68a-c601e34830e7"/>
    <ds:schemaRef ds:uri="http://schemas.openxmlformats.org/package/2006/metadata/core-properties"/>
    <ds:schemaRef ds:uri="http://schemas.microsoft.com/office/2006/metadata/properties"/>
    <ds:schemaRef ds:uri="http://www.w3.org/XML/1998/namespace"/>
    <ds:schemaRef ds:uri="http://purl.org/dc/terms/"/>
  </ds:schemaRefs>
</ds:datastoreItem>
</file>

<file path=docMetadata/LabelInfo.xml><?xml version="1.0" encoding="utf-8"?>
<clbl:labelList xmlns:clbl="http://schemas.microsoft.com/office/2020/mipLabelMetadata">
  <clbl:label id="{463b6811-b0a4-4b2a-b932-72c4c970c5d2}" enabled="0" method="" siteId="{463b6811-b0a4-4b2a-b932-72c4c970c5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UiO Norsk</Template>
  <TotalTime>430</TotalTime>
  <Words>393</Words>
  <Application>Microsoft Office PowerPoint</Application>
  <PresentationFormat>Widescreen</PresentationFormat>
  <Paragraphs>55</Paragraphs>
  <Slides>11</Slides>
  <Notes>7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Arial, sans-serif</vt:lpstr>
      <vt:lpstr>Calibri</vt:lpstr>
      <vt:lpstr>Wingdings</vt:lpstr>
      <vt:lpstr>Office-tema</vt:lpstr>
      <vt:lpstr>think-cell Slide</vt:lpstr>
      <vt:lpstr>Bruk av malen</vt:lpstr>
      <vt:lpstr>Use of the template</vt:lpstr>
      <vt:lpstr>PowerPoint Presentation</vt:lpstr>
      <vt:lpstr>PowerPoint Presentation</vt:lpstr>
      <vt:lpstr>ARENA Tuesday Seminar</vt:lpstr>
      <vt:lpstr>TIK 25 years</vt:lpstr>
      <vt:lpstr>Disputas</vt:lpstr>
      <vt:lpstr>Disputas</vt:lpstr>
      <vt:lpstr>Politics, Organization and Work</vt:lpstr>
      <vt:lpstr>Disputas</vt:lpstr>
      <vt:lpstr>Department seminar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ARENA Tuesday Seminar</dc:title>
  <dc:creator>Maria Sande Høyvik</dc:creator>
  <cp:lastModifiedBy>Katalin Varga</cp:lastModifiedBy>
  <cp:revision>3</cp:revision>
  <dcterms:created xsi:type="dcterms:W3CDTF">2024-06-19T10:32:16Z</dcterms:created>
  <dcterms:modified xsi:type="dcterms:W3CDTF">2026-05-27T08:26:15Z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0x0101009B4FAFA8B0634F4BB927B98646D83C34</vt:lpwstr>
  </property>
  <property fmtid="{D5CDD505-2E9C-101B-9397-08002B2CF9AE}" pid="3" name="MediaServiceImageTags">
    <vt:lpwstr/>
  </property>
  <property fmtid="{D5CDD505-2E9C-101B-9397-08002B2CF9AE}" pid="4" name="_dlc_DocIdItemGuid">
    <vt:lpwstr>e1ba8df5-1c55-4d83-8486-5b6b738896d5</vt:lpwstr>
  </property>
</Properties>
</file>